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330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4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0" autoAdjust="0"/>
    <p:restoredTop sz="94660"/>
  </p:normalViewPr>
  <p:slideViewPr>
    <p:cSldViewPr>
      <p:cViewPr>
        <p:scale>
          <a:sx n="117" d="100"/>
          <a:sy n="117" d="100"/>
        </p:scale>
        <p:origin x="-10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33970-A18F-4CE7-8E68-71D4AD56B86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7A879-40C3-4325-9337-C9E785A12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04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A98A7-1324-4A85-A82D-138BE436EC5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FB71-776C-4E2C-85EA-FB6C0031F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9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0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0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3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4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5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3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7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3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4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712968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Психологические особенности пятиклассников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63693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9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Индивидуальный стиль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учебной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 приобрести умение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учиться – усваивать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качественно знания и при необходимости добывать их самостоятельно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Главное: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слушать учителя;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выделять главную мысль;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связно пересказать содержание;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отвечать на вопросы к тексту;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ставить вопросы;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делать выводы;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письменно выражать свои мысли;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пользоваться справочной литературой;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адекватно оценивать результаты своей работы.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18995"/>
            <a:ext cx="3808155" cy="231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80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успешности обучения в среднем звене</a:t>
            </a:r>
            <a:b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Планирование.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Хороший словарный запас.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Произвольность  внимания.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Умственная работоспособность.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Логическое мышление.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Логическая память.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Познавательный интерес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13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376566" cy="371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8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Ранний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подростковый возраст</a:t>
            </a:r>
            <a:b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уравновешенный,  «золотой возраст», легко воспринимает жизнь, доверчив, ровен с родителями,  мало заботится о внешности.</a:t>
            </a:r>
          </a:p>
          <a:p>
            <a:pPr marL="0" lv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 лет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перестройка организма, импульсивность, негативизм, частая смена настроений, ссоры со сверстниками, бунт против родителей.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12 лет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растет автономия подростка от семьи и одновременно  - влияние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сверстников, отношение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миру более позитивное, терпимость, юмор, разумность, интерес к внешности.</a:t>
            </a:r>
          </a:p>
        </p:txBody>
      </p:sp>
    </p:spTree>
    <p:extLst>
      <p:ext uri="{BB962C8B-B14F-4D97-AF65-F5344CB8AC3E}">
        <p14:creationId xmlns:p14="http://schemas.microsoft.com/office/powerpoint/2010/main" val="103219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Психологические особенности возраста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новых психологических качеств: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Произвольность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49" y="3573016"/>
            <a:ext cx="4135267" cy="266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85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Личностное развитие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Резкое возрастание негативных самооценок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Обострение критического отношения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себе.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Потребность в общей положительной оценке своей личности другими.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Основой благоприятного личностного развития пятиклассника является принятие его другими людьми.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3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Мотивационный кризис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Снижение интереса учащихся к учебе, отрицательное отношение к школе, нежелание выполнять учебные задания, нарушение поведения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Причины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меняется взгляд на окружающий мир, дети впервые не просто воспринимают  на веру все то, что получают;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вырабатывают собственные взгляды, собственные мнения, в том числе о значимости и ценности учения.</a:t>
            </a:r>
          </a:p>
          <a:p>
            <a:pPr marL="0" indent="0" algn="ctr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Необходимо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роявлять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интерес к знаниям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нужность, практическое применение знаний.</a:t>
            </a:r>
          </a:p>
        </p:txBody>
      </p:sp>
    </p:spTree>
    <p:extLst>
      <p:ext uri="{BB962C8B-B14F-4D97-AF65-F5344CB8AC3E}">
        <p14:creationId xmlns:p14="http://schemas.microsoft.com/office/powerpoint/2010/main" val="220980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Межличностное общение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pPr lvl="0"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навыков социального взаимодействия с группой сверстников и умение заводить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друзей.</a:t>
            </a:r>
          </a:p>
          <a:p>
            <a:pPr lvl="0"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Складывается новый тип отношений с окружающими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людьми. </a:t>
            </a:r>
          </a:p>
          <a:p>
            <a:pPr lvl="0"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Появляется способность к сотрудничеству с другими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людьми.</a:t>
            </a:r>
          </a:p>
          <a:p>
            <a:pPr lvl="0"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Формируется статус ребенка в  классе.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ребенок к 9 –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10-летнему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возрасту имеет дружеские отношения с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кем-либо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из одноклассников, это значит, что он обладает необходимыми для его возраста социальными навыками.</a:t>
            </a:r>
          </a:p>
        </p:txBody>
      </p:sp>
    </p:spTree>
    <p:extLst>
      <p:ext uri="{BB962C8B-B14F-4D97-AF65-F5344CB8AC3E}">
        <p14:creationId xmlns:p14="http://schemas.microsoft.com/office/powerpoint/2010/main" val="215964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навыков социального взаимодействия</a:t>
            </a:r>
            <a:b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Формирование умений</a:t>
            </a:r>
          </a:p>
          <a:p>
            <a:pPr marL="0" indent="0"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Предлагать как можно больше решений в трудной ситуации.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Предвидеть последствия своих действий и поступков. 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Понимать причины и следствия своих и чужих поступков.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Понимать чувства и эмоции других людей.</a:t>
            </a:r>
          </a:p>
        </p:txBody>
      </p:sp>
    </p:spTree>
    <p:extLst>
      <p:ext uri="{BB962C8B-B14F-4D97-AF65-F5344CB8AC3E}">
        <p14:creationId xmlns:p14="http://schemas.microsoft.com/office/powerpoint/2010/main" val="425084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Способности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Дифференциация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интересов.</a:t>
            </a:r>
          </a:p>
          <a:p>
            <a:pPr lvl="0" algn="just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чтобы каждый ребенок чувствовал свою ценность и неповторимость, имел успешный опыт овладения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какой-либо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Психологические исследования доказывают, что неспособных детей  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Постепенно дети начинают видеть и ценить в себе и других качества, которые не связаны непосредственно с учебой.</a:t>
            </a:r>
          </a:p>
        </p:txBody>
      </p:sp>
    </p:spTree>
    <p:extLst>
      <p:ext uri="{BB962C8B-B14F-4D97-AF65-F5344CB8AC3E}">
        <p14:creationId xmlns:p14="http://schemas.microsoft.com/office/powerpoint/2010/main" val="374492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Познавательные процессы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Механическая память, логическая память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Происходит перестройка памяти.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Память ребенка становится логической.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 механического заучивания приводит к перегрузкам (невостребованные знания стираются).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научиться логически обрабатывать учебный материал.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Приемы смыслового запоминания, логической памяти требуют специальных усилий по их формированию.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Целесообразно продемонстрировать детям различные приемы запоминания.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Логическое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Способность устанавливать логические связи и отношения между понятиями.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выделять главную мысль, делать выводы, сравнивать, обобщать, анализировать.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1504171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505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Психологические особенности пятиклассников  </vt:lpstr>
      <vt:lpstr> Ранний подростковый возраст </vt:lpstr>
      <vt:lpstr>Психологические особенности возраста</vt:lpstr>
      <vt:lpstr>Личностное развитие</vt:lpstr>
      <vt:lpstr>Мотивационный кризис</vt:lpstr>
      <vt:lpstr>Межличностное общение</vt:lpstr>
      <vt:lpstr> Развитие навыков социального взаимодействия </vt:lpstr>
      <vt:lpstr>Способности</vt:lpstr>
      <vt:lpstr>Познавательные процессы</vt:lpstr>
      <vt:lpstr>Индивидуальный стиль  учебной работы </vt:lpstr>
      <vt:lpstr> Условия успешности обучения в среднем звене 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К</dc:creator>
  <cp:lastModifiedBy>psy</cp:lastModifiedBy>
  <cp:revision>88</cp:revision>
  <cp:lastPrinted>2015-11-02T06:34:03Z</cp:lastPrinted>
  <dcterms:created xsi:type="dcterms:W3CDTF">2015-09-28T07:00:05Z</dcterms:created>
  <dcterms:modified xsi:type="dcterms:W3CDTF">2020-05-27T17:04:49Z</dcterms:modified>
</cp:coreProperties>
</file>