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30" r:id="rId2"/>
    <p:sldId id="349" r:id="rId3"/>
    <p:sldId id="354" r:id="rId4"/>
    <p:sldId id="355" r:id="rId5"/>
    <p:sldId id="357" r:id="rId6"/>
    <p:sldId id="358" r:id="rId7"/>
    <p:sldId id="359" r:id="rId8"/>
    <p:sldId id="335" r:id="rId9"/>
    <p:sldId id="360" r:id="rId10"/>
    <p:sldId id="336" r:id="rId11"/>
    <p:sldId id="337" r:id="rId12"/>
    <p:sldId id="338" r:id="rId13"/>
    <p:sldId id="368" r:id="rId14"/>
    <p:sldId id="340" r:id="rId15"/>
    <p:sldId id="341" r:id="rId16"/>
    <p:sldId id="342" r:id="rId17"/>
    <p:sldId id="343" r:id="rId18"/>
    <p:sldId id="345" r:id="rId19"/>
    <p:sldId id="3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0" autoAdjust="0"/>
    <p:restoredTop sz="94660"/>
  </p:normalViewPr>
  <p:slideViewPr>
    <p:cSldViewPr>
      <p:cViewPr varScale="1">
        <p:scale>
          <a:sx n="79" d="100"/>
          <a:sy n="7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DCD60-C71B-453B-8468-8523F085C58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6B6277F-97FE-4643-B66C-208D8C1EA16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rPr>
            <a:t>Общая</a:t>
          </a:r>
          <a:r>
            <a:rPr lang="ru-RU" sz="105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rPr>
            <a:t> </a:t>
          </a:r>
          <a:r>
            <a:rPr lang="ru-RU" sz="20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rPr>
            <a:t>психология</a:t>
          </a:r>
          <a:endParaRPr lang="ru-RU" sz="1050" b="1" cap="none" spc="0" dirty="0">
            <a:ln w="1905"/>
            <a:solidFill>
              <a:schemeClr val="accent6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anose="02040503050406030204" pitchFamily="18" charset="0"/>
          </a:endParaRPr>
        </a:p>
      </dgm:t>
    </dgm:pt>
    <dgm:pt modelId="{30ACC860-877A-4EE2-9DBB-006F983B2370}" type="parTrans" cxnId="{3DAED45C-3F00-44F2-A58F-600453F961EC}">
      <dgm:prSet/>
      <dgm:spPr/>
      <dgm:t>
        <a:bodyPr/>
        <a:lstStyle/>
        <a:p>
          <a:endParaRPr lang="ru-RU"/>
        </a:p>
      </dgm:t>
    </dgm:pt>
    <dgm:pt modelId="{EA18B961-F270-432C-B710-C791C1EB79B1}" type="sibTrans" cxnId="{3DAED45C-3F00-44F2-A58F-600453F961EC}">
      <dgm:prSet/>
      <dgm:spPr/>
      <dgm:t>
        <a:bodyPr/>
        <a:lstStyle/>
        <a:p>
          <a:endParaRPr lang="ru-RU"/>
        </a:p>
      </dgm:t>
    </dgm:pt>
    <dgm:pt modelId="{75B67BEF-4F73-40E3-97BB-8767AB6F08F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Психология познавательных процессов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3B6324F0-2B5F-4994-9441-7E02B27E9B6F}" type="parTrans" cxnId="{830CC0D1-0672-419D-99D7-B6CC16EAA02A}">
      <dgm:prSet/>
      <dgm:spPr/>
      <dgm:t>
        <a:bodyPr/>
        <a:lstStyle/>
        <a:p>
          <a:endParaRPr lang="ru-RU"/>
        </a:p>
      </dgm:t>
    </dgm:pt>
    <dgm:pt modelId="{0E07D56E-A02E-44F4-B5A8-536A009A9BDA}" type="sibTrans" cxnId="{830CC0D1-0672-419D-99D7-B6CC16EAA02A}">
      <dgm:prSet/>
      <dgm:spPr/>
      <dgm:t>
        <a:bodyPr/>
        <a:lstStyle/>
        <a:p>
          <a:endParaRPr lang="ru-RU"/>
        </a:p>
      </dgm:t>
    </dgm:pt>
    <dgm:pt modelId="{E3A267BD-EFA4-4EFC-B349-5AA1A45726A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Ощущения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85807BD-C8FE-4E70-957D-2401DB5A8CE4}" type="parTrans" cxnId="{308208FC-3E30-4C90-B1F7-F426C0388508}">
      <dgm:prSet/>
      <dgm:spPr/>
      <dgm:t>
        <a:bodyPr/>
        <a:lstStyle/>
        <a:p>
          <a:endParaRPr lang="ru-RU"/>
        </a:p>
      </dgm:t>
    </dgm:pt>
    <dgm:pt modelId="{E1E6BF31-1269-4998-9103-2B953B112EA8}" type="sibTrans" cxnId="{308208FC-3E30-4C90-B1F7-F426C0388508}">
      <dgm:prSet/>
      <dgm:spPr/>
      <dgm:t>
        <a:bodyPr/>
        <a:lstStyle/>
        <a:p>
          <a:endParaRPr lang="ru-RU"/>
        </a:p>
      </dgm:t>
    </dgm:pt>
    <dgm:pt modelId="{DAF9B231-1261-4321-B5E8-D23E00F1172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Восприятие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C9CD148-A0FA-4933-A3E0-9502A3921161}" type="parTrans" cxnId="{C7FE37A8-C051-4479-9119-0EF4991F9875}">
      <dgm:prSet/>
      <dgm:spPr/>
      <dgm:t>
        <a:bodyPr/>
        <a:lstStyle/>
        <a:p>
          <a:endParaRPr lang="ru-RU"/>
        </a:p>
      </dgm:t>
    </dgm:pt>
    <dgm:pt modelId="{B2789B00-B8C4-43E0-BF10-53E7060459DE}" type="sibTrans" cxnId="{C7FE37A8-C051-4479-9119-0EF4991F9875}">
      <dgm:prSet/>
      <dgm:spPr/>
      <dgm:t>
        <a:bodyPr/>
        <a:lstStyle/>
        <a:p>
          <a:endParaRPr lang="ru-RU"/>
        </a:p>
      </dgm:t>
    </dgm:pt>
    <dgm:pt modelId="{708F671A-D032-464C-A80A-63D4C783B54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900" b="1" dirty="0" smtClean="0">
              <a:latin typeface="Cambria" panose="02040503050406030204" pitchFamily="18" charset="0"/>
            </a:rPr>
            <a:t>Психология личности</a:t>
          </a:r>
          <a:endParaRPr lang="ru-RU" sz="1900" b="1" dirty="0">
            <a:latin typeface="Cambria" panose="02040503050406030204" pitchFamily="18" charset="0"/>
          </a:endParaRPr>
        </a:p>
      </dgm:t>
    </dgm:pt>
    <dgm:pt modelId="{BF696CAA-C3D4-4642-A331-C2B7222D93B1}" type="parTrans" cxnId="{EE46C24A-1024-4C9D-B2CD-8E51F4DB56B1}">
      <dgm:prSet/>
      <dgm:spPr/>
      <dgm:t>
        <a:bodyPr/>
        <a:lstStyle/>
        <a:p>
          <a:endParaRPr lang="ru-RU"/>
        </a:p>
      </dgm:t>
    </dgm:pt>
    <dgm:pt modelId="{F3D3173E-066B-4F45-AA1F-F24BA2F2354E}" type="sibTrans" cxnId="{EE46C24A-1024-4C9D-B2CD-8E51F4DB56B1}">
      <dgm:prSet/>
      <dgm:spPr/>
      <dgm:t>
        <a:bodyPr/>
        <a:lstStyle/>
        <a:p>
          <a:endParaRPr lang="ru-RU"/>
        </a:p>
      </dgm:t>
    </dgm:pt>
    <dgm:pt modelId="{3B854DB6-C7CB-482F-9671-C7AEC0F3AF36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Эмоции</a:t>
          </a:r>
        </a:p>
      </dgm:t>
    </dgm:pt>
    <dgm:pt modelId="{5E8EA228-B69E-4D7B-A13F-DC9340DD54D6}" type="parTrans" cxnId="{0037FB9C-A5CD-4298-AA2D-7ABCDEE40228}">
      <dgm:prSet/>
      <dgm:spPr/>
      <dgm:t>
        <a:bodyPr/>
        <a:lstStyle/>
        <a:p>
          <a:endParaRPr lang="ru-RU"/>
        </a:p>
      </dgm:t>
    </dgm:pt>
    <dgm:pt modelId="{EB06FD93-6C5B-4BA4-9C8D-F739ACF35C95}" type="sibTrans" cxnId="{0037FB9C-A5CD-4298-AA2D-7ABCDEE40228}">
      <dgm:prSet/>
      <dgm:spPr/>
      <dgm:t>
        <a:bodyPr/>
        <a:lstStyle/>
        <a:p>
          <a:endParaRPr lang="ru-RU"/>
        </a:p>
      </dgm:t>
    </dgm:pt>
    <dgm:pt modelId="{E7907C8A-2DC7-46C0-9F22-176C34BABD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Способности 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751D48E3-4ADB-4ACB-94F6-9D722B67267B}" type="parTrans" cxnId="{3CF82B58-D1F9-49F9-BDD6-EAADE9FEB15D}">
      <dgm:prSet/>
      <dgm:spPr/>
      <dgm:t>
        <a:bodyPr/>
        <a:lstStyle/>
        <a:p>
          <a:endParaRPr lang="ru-RU"/>
        </a:p>
      </dgm:t>
    </dgm:pt>
    <dgm:pt modelId="{031377AC-30BE-475F-88F7-3EC9B80CEC6A}" type="sibTrans" cxnId="{3CF82B58-D1F9-49F9-BDD6-EAADE9FEB15D}">
      <dgm:prSet/>
      <dgm:spPr/>
      <dgm:t>
        <a:bodyPr/>
        <a:lstStyle/>
        <a:p>
          <a:endParaRPr lang="ru-RU"/>
        </a:p>
      </dgm:t>
    </dgm:pt>
    <dgm:pt modelId="{D032B712-37B9-4832-B6A3-AFB12F56901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Мотивация 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BCE5119C-5C5C-4AFA-A405-3F8B174F1D51}" type="parTrans" cxnId="{10CB270B-9E73-4C23-A880-721904124652}">
      <dgm:prSet/>
      <dgm:spPr/>
      <dgm:t>
        <a:bodyPr/>
        <a:lstStyle/>
        <a:p>
          <a:endParaRPr lang="ru-RU"/>
        </a:p>
      </dgm:t>
    </dgm:pt>
    <dgm:pt modelId="{26B63E58-4305-43F1-8387-033FE66A88FC}" type="sibTrans" cxnId="{10CB270B-9E73-4C23-A880-721904124652}">
      <dgm:prSet/>
      <dgm:spPr/>
      <dgm:t>
        <a:bodyPr/>
        <a:lstStyle/>
        <a:p>
          <a:endParaRPr lang="ru-RU"/>
        </a:p>
      </dgm:t>
    </dgm:pt>
    <dgm:pt modelId="{B69F533D-ECF1-4779-831E-F3362CE22BA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Темперамент 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7C9B0A27-8C34-4EDB-A7DD-B9877E56A8C8}" type="parTrans" cxnId="{D4A7E286-2D36-42B8-9582-78EC950C4D35}">
      <dgm:prSet/>
      <dgm:spPr/>
      <dgm:t>
        <a:bodyPr/>
        <a:lstStyle/>
        <a:p>
          <a:endParaRPr lang="ru-RU"/>
        </a:p>
      </dgm:t>
    </dgm:pt>
    <dgm:pt modelId="{6729B28A-9EE7-48C7-BD3B-4ECA473FD70C}" type="sibTrans" cxnId="{D4A7E286-2D36-42B8-9582-78EC950C4D35}">
      <dgm:prSet/>
      <dgm:spPr/>
      <dgm:t>
        <a:bodyPr/>
        <a:lstStyle/>
        <a:p>
          <a:endParaRPr lang="ru-RU"/>
        </a:p>
      </dgm:t>
    </dgm:pt>
    <dgm:pt modelId="{B302465F-1B1A-403F-9574-F270F537AB6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Характер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D6B41AC4-7330-4CE1-A13C-D89F15BFFA20}" type="parTrans" cxnId="{09D4077D-7730-41AC-8C32-E3BF0811F3D0}">
      <dgm:prSet/>
      <dgm:spPr/>
      <dgm:t>
        <a:bodyPr/>
        <a:lstStyle/>
        <a:p>
          <a:endParaRPr lang="ru-RU"/>
        </a:p>
      </dgm:t>
    </dgm:pt>
    <dgm:pt modelId="{9B9D59D3-6071-4E51-8162-409622BD5ABC}" type="sibTrans" cxnId="{09D4077D-7730-41AC-8C32-E3BF0811F3D0}">
      <dgm:prSet/>
      <dgm:spPr/>
      <dgm:t>
        <a:bodyPr/>
        <a:lstStyle/>
        <a:p>
          <a:endParaRPr lang="ru-RU"/>
        </a:p>
      </dgm:t>
    </dgm:pt>
    <dgm:pt modelId="{B27347C3-4D29-4934-B956-099F94F45DA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Воля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8D26B938-DEE9-43FB-83FB-2766568A6497}" type="parTrans" cxnId="{E39C21DA-8296-409C-B8F5-3AFD72432824}">
      <dgm:prSet/>
      <dgm:spPr/>
      <dgm:t>
        <a:bodyPr/>
        <a:lstStyle/>
        <a:p>
          <a:endParaRPr lang="ru-RU"/>
        </a:p>
      </dgm:t>
    </dgm:pt>
    <dgm:pt modelId="{73EA7EA2-44C1-449A-B525-F0C6EBF36DF6}" type="sibTrans" cxnId="{E39C21DA-8296-409C-B8F5-3AFD72432824}">
      <dgm:prSet/>
      <dgm:spPr/>
      <dgm:t>
        <a:bodyPr/>
        <a:lstStyle/>
        <a:p>
          <a:endParaRPr lang="ru-RU"/>
        </a:p>
      </dgm:t>
    </dgm:pt>
    <dgm:pt modelId="{9E7DD182-98CF-4C03-8322-982584FEF50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Внимание 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ED9CAE1D-D7CE-43CF-B05D-BCFB3431EBF8}" type="parTrans" cxnId="{1493EF3E-1BCD-4C17-AF57-1B4034048B5F}">
      <dgm:prSet/>
      <dgm:spPr/>
      <dgm:t>
        <a:bodyPr/>
        <a:lstStyle/>
        <a:p>
          <a:endParaRPr lang="ru-RU"/>
        </a:p>
      </dgm:t>
    </dgm:pt>
    <dgm:pt modelId="{03DC3B4F-8D62-433A-A970-2A5F468CC6F5}" type="sibTrans" cxnId="{1493EF3E-1BCD-4C17-AF57-1B4034048B5F}">
      <dgm:prSet/>
      <dgm:spPr/>
      <dgm:t>
        <a:bodyPr/>
        <a:lstStyle/>
        <a:p>
          <a:endParaRPr lang="ru-RU"/>
        </a:p>
      </dgm:t>
    </dgm:pt>
    <dgm:pt modelId="{BD30B2E2-1F4A-4287-BFC6-FD97BFF6785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Память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6A1CEC7-2B6D-4CAA-B3B6-3F7FC6A929EE}" type="parTrans" cxnId="{C65AF826-841F-4D5C-9D08-A3BA22FD7518}">
      <dgm:prSet/>
      <dgm:spPr/>
      <dgm:t>
        <a:bodyPr/>
        <a:lstStyle/>
        <a:p>
          <a:endParaRPr lang="ru-RU"/>
        </a:p>
      </dgm:t>
    </dgm:pt>
    <dgm:pt modelId="{BE8B481A-1C93-42F0-8431-644A53338538}" type="sibTrans" cxnId="{C65AF826-841F-4D5C-9D08-A3BA22FD7518}">
      <dgm:prSet/>
      <dgm:spPr/>
      <dgm:t>
        <a:bodyPr/>
        <a:lstStyle/>
        <a:p>
          <a:endParaRPr lang="ru-RU"/>
        </a:p>
      </dgm:t>
    </dgm:pt>
    <dgm:pt modelId="{AFCE389E-D472-4D22-9CCE-C38FEA71F17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Мышление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2450594-64E3-4F20-9D74-9EA0BA7C6A5A}" type="parTrans" cxnId="{00DF4264-1172-4BC5-BF71-C8CFE6933D0D}">
      <dgm:prSet/>
      <dgm:spPr/>
      <dgm:t>
        <a:bodyPr/>
        <a:lstStyle/>
        <a:p>
          <a:endParaRPr lang="ru-RU"/>
        </a:p>
      </dgm:t>
    </dgm:pt>
    <dgm:pt modelId="{C11D1A9C-4CC8-437A-B43D-8CE4EF2D9740}" type="sibTrans" cxnId="{00DF4264-1172-4BC5-BF71-C8CFE6933D0D}">
      <dgm:prSet/>
      <dgm:spPr/>
      <dgm:t>
        <a:bodyPr/>
        <a:lstStyle/>
        <a:p>
          <a:endParaRPr lang="ru-RU"/>
        </a:p>
      </dgm:t>
    </dgm:pt>
    <dgm:pt modelId="{051C045B-6603-4230-9B0D-A6E0DB08436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Речь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B6F9AFE-4EEC-4561-B82F-9CA945EE136B}" type="parTrans" cxnId="{0147931E-88D9-4013-B24E-773F3ADC1B95}">
      <dgm:prSet/>
      <dgm:spPr/>
      <dgm:t>
        <a:bodyPr/>
        <a:lstStyle/>
        <a:p>
          <a:endParaRPr lang="ru-RU"/>
        </a:p>
      </dgm:t>
    </dgm:pt>
    <dgm:pt modelId="{1B5433A8-067D-4990-AE33-4230DB7D3624}" type="sibTrans" cxnId="{0147931E-88D9-4013-B24E-773F3ADC1B95}">
      <dgm:prSet/>
      <dgm:spPr/>
      <dgm:t>
        <a:bodyPr/>
        <a:lstStyle/>
        <a:p>
          <a:endParaRPr lang="ru-RU"/>
        </a:p>
      </dgm:t>
    </dgm:pt>
    <dgm:pt modelId="{80EB1298-2082-4D30-8584-943653CDE7CB}" type="pres">
      <dgm:prSet presAssocID="{AD1DCD60-C71B-453B-8468-8523F085C5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D618C-D530-483E-957E-7BB2924AFF96}" type="pres">
      <dgm:prSet presAssocID="{26B6277F-97FE-4643-B66C-208D8C1EA160}" presName="root1" presStyleCnt="0"/>
      <dgm:spPr/>
    </dgm:pt>
    <dgm:pt modelId="{374DFE30-EC65-4F50-9964-558AC425014A}" type="pres">
      <dgm:prSet presAssocID="{26B6277F-97FE-4643-B66C-208D8C1EA160}" presName="LevelOneTextNode" presStyleLbl="node0" presStyleIdx="0" presStyleCnt="1" custScaleX="163550" custScaleY="322007" custLinFactNeighborX="-46821" custLinFactNeighborY="-42883">
        <dgm:presLayoutVars>
          <dgm:chPref val="3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235573C5-B5D9-4E08-AFC0-03D712464E4B}" type="pres">
      <dgm:prSet presAssocID="{26B6277F-97FE-4643-B66C-208D8C1EA160}" presName="level2hierChild" presStyleCnt="0"/>
      <dgm:spPr/>
    </dgm:pt>
    <dgm:pt modelId="{82FD6AB4-EF8D-43DD-A603-9501FC8D31DC}" type="pres">
      <dgm:prSet presAssocID="{3B6324F0-2B5F-4994-9441-7E02B27E9B6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500A171-2755-4748-9313-D3EA0430E1FA}" type="pres">
      <dgm:prSet presAssocID="{3B6324F0-2B5F-4994-9441-7E02B27E9B6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0A33708-D8E3-4ABD-AEFA-1C800DDA895D}" type="pres">
      <dgm:prSet presAssocID="{75B67BEF-4F73-40E3-97BB-8767AB6F08F5}" presName="root2" presStyleCnt="0"/>
      <dgm:spPr/>
    </dgm:pt>
    <dgm:pt modelId="{F25A50DC-2A97-4DC9-9A80-4525A4EA6CD0}" type="pres">
      <dgm:prSet presAssocID="{75B67BEF-4F73-40E3-97BB-8767AB6F08F5}" presName="LevelTwoTextNode" presStyleLbl="node2" presStyleIdx="0" presStyleCnt="2" custScaleX="130287" custScaleY="174191" custLinFactNeighborX="-30111" custLinFactNeighborY="-3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EF9238-A9FB-4472-8DA9-BCE4D3E27B6A}" type="pres">
      <dgm:prSet presAssocID="{75B67BEF-4F73-40E3-97BB-8767AB6F08F5}" presName="level3hierChild" presStyleCnt="0"/>
      <dgm:spPr/>
    </dgm:pt>
    <dgm:pt modelId="{4C5B7B96-D75E-4F3F-958F-D0E7E8566D1F}" type="pres">
      <dgm:prSet presAssocID="{A85807BD-C8FE-4E70-957D-2401DB5A8CE4}" presName="conn2-1" presStyleLbl="parChTrans1D3" presStyleIdx="0" presStyleCnt="12"/>
      <dgm:spPr/>
      <dgm:t>
        <a:bodyPr/>
        <a:lstStyle/>
        <a:p>
          <a:endParaRPr lang="ru-RU"/>
        </a:p>
      </dgm:t>
    </dgm:pt>
    <dgm:pt modelId="{BC7E0333-F7F0-41DB-B84B-65D7CFCEEDA8}" type="pres">
      <dgm:prSet presAssocID="{A85807BD-C8FE-4E70-957D-2401DB5A8CE4}" presName="connTx" presStyleLbl="parChTrans1D3" presStyleIdx="0" presStyleCnt="12"/>
      <dgm:spPr/>
      <dgm:t>
        <a:bodyPr/>
        <a:lstStyle/>
        <a:p>
          <a:endParaRPr lang="ru-RU"/>
        </a:p>
      </dgm:t>
    </dgm:pt>
    <dgm:pt modelId="{8A71C15D-54ED-42C0-83DD-415CDBC885A2}" type="pres">
      <dgm:prSet presAssocID="{E3A267BD-EFA4-4EFC-B349-5AA1A45726AD}" presName="root2" presStyleCnt="0"/>
      <dgm:spPr/>
    </dgm:pt>
    <dgm:pt modelId="{76BACCAB-5B97-4229-949A-2231D4940C0E}" type="pres">
      <dgm:prSet presAssocID="{E3A267BD-EFA4-4EFC-B349-5AA1A45726AD}" presName="LevelTwoTextNode" presStyleLbl="node3" presStyleIdx="0" presStyleCnt="12" custScaleX="162206" custScaleY="61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61E7E0-D142-4DF3-B8B4-4A95D80DD5B6}" type="pres">
      <dgm:prSet presAssocID="{E3A267BD-EFA4-4EFC-B349-5AA1A45726AD}" presName="level3hierChild" presStyleCnt="0"/>
      <dgm:spPr/>
    </dgm:pt>
    <dgm:pt modelId="{848873DD-9855-448E-B199-A406BF42CE18}" type="pres">
      <dgm:prSet presAssocID="{5C9CD148-A0FA-4933-A3E0-9502A3921161}" presName="conn2-1" presStyleLbl="parChTrans1D3" presStyleIdx="1" presStyleCnt="12"/>
      <dgm:spPr/>
      <dgm:t>
        <a:bodyPr/>
        <a:lstStyle/>
        <a:p>
          <a:endParaRPr lang="ru-RU"/>
        </a:p>
      </dgm:t>
    </dgm:pt>
    <dgm:pt modelId="{5444AEC3-FA1D-43B8-9D34-4D99C41BC708}" type="pres">
      <dgm:prSet presAssocID="{5C9CD148-A0FA-4933-A3E0-9502A3921161}" presName="connTx" presStyleLbl="parChTrans1D3" presStyleIdx="1" presStyleCnt="12"/>
      <dgm:spPr/>
      <dgm:t>
        <a:bodyPr/>
        <a:lstStyle/>
        <a:p>
          <a:endParaRPr lang="ru-RU"/>
        </a:p>
      </dgm:t>
    </dgm:pt>
    <dgm:pt modelId="{1F7501A6-ED31-4285-A057-7FEE937BD68B}" type="pres">
      <dgm:prSet presAssocID="{DAF9B231-1261-4321-B5E8-D23E00F1172D}" presName="root2" presStyleCnt="0"/>
      <dgm:spPr/>
    </dgm:pt>
    <dgm:pt modelId="{247B94C3-C8BC-4E61-81CD-0D52EAD95F94}" type="pres">
      <dgm:prSet presAssocID="{DAF9B231-1261-4321-B5E8-D23E00F1172D}" presName="LevelTwoTextNode" presStyleLbl="node3" presStyleIdx="1" presStyleCnt="12" custScaleX="162206" custScaleY="61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864234-8384-43A2-A172-CE7A4A6CDF8E}" type="pres">
      <dgm:prSet presAssocID="{DAF9B231-1261-4321-B5E8-D23E00F1172D}" presName="level3hierChild" presStyleCnt="0"/>
      <dgm:spPr/>
    </dgm:pt>
    <dgm:pt modelId="{05DF5915-38A1-4D24-BA35-D4D7A04F5E5C}" type="pres">
      <dgm:prSet presAssocID="{ED9CAE1D-D7CE-43CF-B05D-BCFB3431EBF8}" presName="conn2-1" presStyleLbl="parChTrans1D3" presStyleIdx="2" presStyleCnt="12"/>
      <dgm:spPr/>
      <dgm:t>
        <a:bodyPr/>
        <a:lstStyle/>
        <a:p>
          <a:endParaRPr lang="ru-RU"/>
        </a:p>
      </dgm:t>
    </dgm:pt>
    <dgm:pt modelId="{192DD47D-3781-4444-8EAE-899B8C74FBC6}" type="pres">
      <dgm:prSet presAssocID="{ED9CAE1D-D7CE-43CF-B05D-BCFB3431EBF8}" presName="connTx" presStyleLbl="parChTrans1D3" presStyleIdx="2" presStyleCnt="12"/>
      <dgm:spPr/>
      <dgm:t>
        <a:bodyPr/>
        <a:lstStyle/>
        <a:p>
          <a:endParaRPr lang="ru-RU"/>
        </a:p>
      </dgm:t>
    </dgm:pt>
    <dgm:pt modelId="{F8E799C7-3750-4D9C-BD89-CD6257CFE500}" type="pres">
      <dgm:prSet presAssocID="{9E7DD182-98CF-4C03-8322-982584FEF501}" presName="root2" presStyleCnt="0"/>
      <dgm:spPr/>
    </dgm:pt>
    <dgm:pt modelId="{7D917A0C-071E-44B0-87D5-26A27EFA4988}" type="pres">
      <dgm:prSet presAssocID="{9E7DD182-98CF-4C03-8322-982584FEF501}" presName="LevelTwoTextNode" presStyleLbl="node3" presStyleIdx="2" presStyleCnt="12" custScaleX="162206" custScaleY="61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100309-44F5-4A62-9805-F6FC164448E9}" type="pres">
      <dgm:prSet presAssocID="{9E7DD182-98CF-4C03-8322-982584FEF501}" presName="level3hierChild" presStyleCnt="0"/>
      <dgm:spPr/>
    </dgm:pt>
    <dgm:pt modelId="{0E0DB2A2-6238-4EE4-983C-9FE167192E9C}" type="pres">
      <dgm:prSet presAssocID="{06A1CEC7-2B6D-4CAA-B3B6-3F7FC6A929EE}" presName="conn2-1" presStyleLbl="parChTrans1D3" presStyleIdx="3" presStyleCnt="12"/>
      <dgm:spPr/>
      <dgm:t>
        <a:bodyPr/>
        <a:lstStyle/>
        <a:p>
          <a:endParaRPr lang="ru-RU"/>
        </a:p>
      </dgm:t>
    </dgm:pt>
    <dgm:pt modelId="{CDDEA486-B883-487A-9C87-78E6E674A1EE}" type="pres">
      <dgm:prSet presAssocID="{06A1CEC7-2B6D-4CAA-B3B6-3F7FC6A929EE}" presName="connTx" presStyleLbl="parChTrans1D3" presStyleIdx="3" presStyleCnt="12"/>
      <dgm:spPr/>
      <dgm:t>
        <a:bodyPr/>
        <a:lstStyle/>
        <a:p>
          <a:endParaRPr lang="ru-RU"/>
        </a:p>
      </dgm:t>
    </dgm:pt>
    <dgm:pt modelId="{D8482A67-A918-4D65-A888-A6A1AE3A0AA9}" type="pres">
      <dgm:prSet presAssocID="{BD30B2E2-1F4A-4287-BFC6-FD97BFF6785D}" presName="root2" presStyleCnt="0"/>
      <dgm:spPr/>
    </dgm:pt>
    <dgm:pt modelId="{F6833D7D-B084-4B98-8F4D-4F9889D038D1}" type="pres">
      <dgm:prSet presAssocID="{BD30B2E2-1F4A-4287-BFC6-FD97BFF6785D}" presName="LevelTwoTextNode" presStyleLbl="node3" presStyleIdx="3" presStyleCnt="12" custScaleX="162206" custScaleY="61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42243-9704-47AE-8FE1-C703AD9E4873}" type="pres">
      <dgm:prSet presAssocID="{BD30B2E2-1F4A-4287-BFC6-FD97BFF6785D}" presName="level3hierChild" presStyleCnt="0"/>
      <dgm:spPr/>
    </dgm:pt>
    <dgm:pt modelId="{DA1D5A89-BFF5-40BF-892F-5874F64E0513}" type="pres">
      <dgm:prSet presAssocID="{52450594-64E3-4F20-9D74-9EA0BA7C6A5A}" presName="conn2-1" presStyleLbl="parChTrans1D3" presStyleIdx="4" presStyleCnt="12"/>
      <dgm:spPr/>
      <dgm:t>
        <a:bodyPr/>
        <a:lstStyle/>
        <a:p>
          <a:endParaRPr lang="ru-RU"/>
        </a:p>
      </dgm:t>
    </dgm:pt>
    <dgm:pt modelId="{4132C8BD-6960-4EAD-A332-40014147576F}" type="pres">
      <dgm:prSet presAssocID="{52450594-64E3-4F20-9D74-9EA0BA7C6A5A}" presName="connTx" presStyleLbl="parChTrans1D3" presStyleIdx="4" presStyleCnt="12"/>
      <dgm:spPr/>
      <dgm:t>
        <a:bodyPr/>
        <a:lstStyle/>
        <a:p>
          <a:endParaRPr lang="ru-RU"/>
        </a:p>
      </dgm:t>
    </dgm:pt>
    <dgm:pt modelId="{BE930DD4-354B-4688-B69B-2B8794D5C0A7}" type="pres">
      <dgm:prSet presAssocID="{AFCE389E-D472-4D22-9CCE-C38FEA71F177}" presName="root2" presStyleCnt="0"/>
      <dgm:spPr/>
    </dgm:pt>
    <dgm:pt modelId="{58394257-2C3F-4350-9E4F-FBEAE438FC93}" type="pres">
      <dgm:prSet presAssocID="{AFCE389E-D472-4D22-9CCE-C38FEA71F177}" presName="LevelTwoTextNode" presStyleLbl="node3" presStyleIdx="4" presStyleCnt="12" custScaleX="162206" custScaleY="61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E0E9F8-7447-4756-A2DF-F816A9337BCC}" type="pres">
      <dgm:prSet presAssocID="{AFCE389E-D472-4D22-9CCE-C38FEA71F177}" presName="level3hierChild" presStyleCnt="0"/>
      <dgm:spPr/>
    </dgm:pt>
    <dgm:pt modelId="{EDBABE27-1096-4D50-828D-D831BE9E6286}" type="pres">
      <dgm:prSet presAssocID="{DB6F9AFE-4EEC-4561-B82F-9CA945EE136B}" presName="conn2-1" presStyleLbl="parChTrans1D3" presStyleIdx="5" presStyleCnt="12"/>
      <dgm:spPr/>
      <dgm:t>
        <a:bodyPr/>
        <a:lstStyle/>
        <a:p>
          <a:endParaRPr lang="ru-RU"/>
        </a:p>
      </dgm:t>
    </dgm:pt>
    <dgm:pt modelId="{AE6BA501-A726-4B2B-ACBE-06C0F9B09079}" type="pres">
      <dgm:prSet presAssocID="{DB6F9AFE-4EEC-4561-B82F-9CA945EE136B}" presName="connTx" presStyleLbl="parChTrans1D3" presStyleIdx="5" presStyleCnt="12"/>
      <dgm:spPr/>
      <dgm:t>
        <a:bodyPr/>
        <a:lstStyle/>
        <a:p>
          <a:endParaRPr lang="ru-RU"/>
        </a:p>
      </dgm:t>
    </dgm:pt>
    <dgm:pt modelId="{690D18E3-CD41-4B74-A698-E921EBC7ADBC}" type="pres">
      <dgm:prSet presAssocID="{051C045B-6603-4230-9B0D-A6E0DB084367}" presName="root2" presStyleCnt="0"/>
      <dgm:spPr/>
    </dgm:pt>
    <dgm:pt modelId="{C621F1C8-E431-4A4C-9E69-E1EEF4D60DD0}" type="pres">
      <dgm:prSet presAssocID="{051C045B-6603-4230-9B0D-A6E0DB084367}" presName="LevelTwoTextNode" presStyleLbl="node3" presStyleIdx="5" presStyleCnt="12" custScaleX="162206" custScaleY="61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6E662-D527-4593-9804-E934AA31F254}" type="pres">
      <dgm:prSet presAssocID="{051C045B-6603-4230-9B0D-A6E0DB084367}" presName="level3hierChild" presStyleCnt="0"/>
      <dgm:spPr/>
    </dgm:pt>
    <dgm:pt modelId="{4FE2B0C0-2E30-4CC5-A88C-9EE6C48E2CD3}" type="pres">
      <dgm:prSet presAssocID="{BF696CAA-C3D4-4642-A331-C2B7222D93B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92A1633-5EE3-455B-B751-38A847813180}" type="pres">
      <dgm:prSet presAssocID="{BF696CAA-C3D4-4642-A331-C2B7222D93B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BB09306-3795-4E40-BC46-D3C2605C3F8F}" type="pres">
      <dgm:prSet presAssocID="{708F671A-D032-464C-A80A-63D4C783B54F}" presName="root2" presStyleCnt="0"/>
      <dgm:spPr/>
    </dgm:pt>
    <dgm:pt modelId="{F834D4B5-316A-461B-8FDC-40C23CE6F3D1}" type="pres">
      <dgm:prSet presAssocID="{708F671A-D032-464C-A80A-63D4C783B54F}" presName="LevelTwoTextNode" presStyleLbl="node2" presStyleIdx="1" presStyleCnt="2" custScaleX="141065" custScaleY="196801" custLinFactNeighborX="-35283" custLinFactNeighborY="-2979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DB78924-331F-4691-BD9A-71811738B810}" type="pres">
      <dgm:prSet presAssocID="{708F671A-D032-464C-A80A-63D4C783B54F}" presName="level3hierChild" presStyleCnt="0"/>
      <dgm:spPr/>
    </dgm:pt>
    <dgm:pt modelId="{6986FA7E-DF6D-4798-B7AB-ABA968296B99}" type="pres">
      <dgm:prSet presAssocID="{5E8EA228-B69E-4D7B-A13F-DC9340DD54D6}" presName="conn2-1" presStyleLbl="parChTrans1D3" presStyleIdx="6" presStyleCnt="12"/>
      <dgm:spPr/>
      <dgm:t>
        <a:bodyPr/>
        <a:lstStyle/>
        <a:p>
          <a:endParaRPr lang="ru-RU"/>
        </a:p>
      </dgm:t>
    </dgm:pt>
    <dgm:pt modelId="{DC89E309-864B-439C-90F0-40C5DEFB2CD4}" type="pres">
      <dgm:prSet presAssocID="{5E8EA228-B69E-4D7B-A13F-DC9340DD54D6}" presName="connTx" presStyleLbl="parChTrans1D3" presStyleIdx="6" presStyleCnt="12"/>
      <dgm:spPr/>
      <dgm:t>
        <a:bodyPr/>
        <a:lstStyle/>
        <a:p>
          <a:endParaRPr lang="ru-RU"/>
        </a:p>
      </dgm:t>
    </dgm:pt>
    <dgm:pt modelId="{C7F5F3AF-BFC5-4AE8-8FAB-4DBC13569175}" type="pres">
      <dgm:prSet presAssocID="{3B854DB6-C7CB-482F-9671-C7AEC0F3AF36}" presName="root2" presStyleCnt="0"/>
      <dgm:spPr/>
    </dgm:pt>
    <dgm:pt modelId="{44CA7B16-9FC8-4598-BC8E-C0FFD848E6AA}" type="pres">
      <dgm:prSet presAssocID="{3B854DB6-C7CB-482F-9671-C7AEC0F3AF36}" presName="LevelTwoTextNode" presStyleLbl="node3" presStyleIdx="6" presStyleCnt="12" custScaleX="212050" custScaleY="59979" custLinFactNeighborX="327" custLinFactNeighborY="1984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653BBEA-A37F-422E-9887-A9DE5801A80A}" type="pres">
      <dgm:prSet presAssocID="{3B854DB6-C7CB-482F-9671-C7AEC0F3AF36}" presName="level3hierChild" presStyleCnt="0"/>
      <dgm:spPr/>
    </dgm:pt>
    <dgm:pt modelId="{A56C798F-724D-44EE-B4AF-9F8C202E02AB}" type="pres">
      <dgm:prSet presAssocID="{751D48E3-4ADB-4ACB-94F6-9D722B67267B}" presName="conn2-1" presStyleLbl="parChTrans1D3" presStyleIdx="7" presStyleCnt="12"/>
      <dgm:spPr/>
      <dgm:t>
        <a:bodyPr/>
        <a:lstStyle/>
        <a:p>
          <a:endParaRPr lang="ru-RU"/>
        </a:p>
      </dgm:t>
    </dgm:pt>
    <dgm:pt modelId="{9CEA1C2E-BB36-4994-A23B-3F03C4D6E070}" type="pres">
      <dgm:prSet presAssocID="{751D48E3-4ADB-4ACB-94F6-9D722B67267B}" presName="connTx" presStyleLbl="parChTrans1D3" presStyleIdx="7" presStyleCnt="12"/>
      <dgm:spPr/>
      <dgm:t>
        <a:bodyPr/>
        <a:lstStyle/>
        <a:p>
          <a:endParaRPr lang="ru-RU"/>
        </a:p>
      </dgm:t>
    </dgm:pt>
    <dgm:pt modelId="{17B469DA-E493-427F-83B8-92A6F7BD4F50}" type="pres">
      <dgm:prSet presAssocID="{E7907C8A-2DC7-46C0-9F22-176C34BABD56}" presName="root2" presStyleCnt="0"/>
      <dgm:spPr/>
    </dgm:pt>
    <dgm:pt modelId="{2FFD79BA-277E-48CD-BB6F-25B21A8EA3BF}" type="pres">
      <dgm:prSet presAssocID="{E7907C8A-2DC7-46C0-9F22-176C34BABD56}" presName="LevelTwoTextNode" presStyleLbl="node3" presStyleIdx="7" presStyleCnt="12" custScaleX="212050" custScaleY="59979" custLinFactNeighborX="327" custLinFactNeighborY="1984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5DCB7C6-6612-4D6E-8DBF-8CDBE282B0BD}" type="pres">
      <dgm:prSet presAssocID="{E7907C8A-2DC7-46C0-9F22-176C34BABD56}" presName="level3hierChild" presStyleCnt="0"/>
      <dgm:spPr/>
    </dgm:pt>
    <dgm:pt modelId="{835188BE-EF4C-4A52-A33C-2D61F4ABB952}" type="pres">
      <dgm:prSet presAssocID="{BCE5119C-5C5C-4AFA-A405-3F8B174F1D51}" presName="conn2-1" presStyleLbl="parChTrans1D3" presStyleIdx="8" presStyleCnt="12"/>
      <dgm:spPr/>
      <dgm:t>
        <a:bodyPr/>
        <a:lstStyle/>
        <a:p>
          <a:endParaRPr lang="ru-RU"/>
        </a:p>
      </dgm:t>
    </dgm:pt>
    <dgm:pt modelId="{A8F7D602-049D-48DB-800A-3D696D2B4510}" type="pres">
      <dgm:prSet presAssocID="{BCE5119C-5C5C-4AFA-A405-3F8B174F1D51}" presName="connTx" presStyleLbl="parChTrans1D3" presStyleIdx="8" presStyleCnt="12"/>
      <dgm:spPr/>
      <dgm:t>
        <a:bodyPr/>
        <a:lstStyle/>
        <a:p>
          <a:endParaRPr lang="ru-RU"/>
        </a:p>
      </dgm:t>
    </dgm:pt>
    <dgm:pt modelId="{B8EF3A21-F8B0-4A9A-BD0B-A2550D9BBE11}" type="pres">
      <dgm:prSet presAssocID="{D032B712-37B9-4832-B6A3-AFB12F569010}" presName="root2" presStyleCnt="0"/>
      <dgm:spPr/>
    </dgm:pt>
    <dgm:pt modelId="{B7AFB5BC-F60D-4C7B-8A26-D290BE3E75C4}" type="pres">
      <dgm:prSet presAssocID="{D032B712-37B9-4832-B6A3-AFB12F569010}" presName="LevelTwoTextNode" presStyleLbl="node3" presStyleIdx="8" presStyleCnt="12" custScaleX="212050" custScaleY="59979" custLinFactNeighborX="327" custLinFactNeighborY="1984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869C874-9208-40DC-AF02-BA5EDC3EAE26}" type="pres">
      <dgm:prSet presAssocID="{D032B712-37B9-4832-B6A3-AFB12F569010}" presName="level3hierChild" presStyleCnt="0"/>
      <dgm:spPr/>
    </dgm:pt>
    <dgm:pt modelId="{A231BB95-E7D7-4829-B736-B175D9D03788}" type="pres">
      <dgm:prSet presAssocID="{7C9B0A27-8C34-4EDB-A7DD-B9877E56A8C8}" presName="conn2-1" presStyleLbl="parChTrans1D3" presStyleIdx="9" presStyleCnt="12"/>
      <dgm:spPr/>
      <dgm:t>
        <a:bodyPr/>
        <a:lstStyle/>
        <a:p>
          <a:endParaRPr lang="ru-RU"/>
        </a:p>
      </dgm:t>
    </dgm:pt>
    <dgm:pt modelId="{DC810277-21B9-4A41-BF4D-FBD5D5087A66}" type="pres">
      <dgm:prSet presAssocID="{7C9B0A27-8C34-4EDB-A7DD-B9877E56A8C8}" presName="connTx" presStyleLbl="parChTrans1D3" presStyleIdx="9" presStyleCnt="12"/>
      <dgm:spPr/>
      <dgm:t>
        <a:bodyPr/>
        <a:lstStyle/>
        <a:p>
          <a:endParaRPr lang="ru-RU"/>
        </a:p>
      </dgm:t>
    </dgm:pt>
    <dgm:pt modelId="{6159CD88-8A77-43C2-BD7E-DF4E98F1F24B}" type="pres">
      <dgm:prSet presAssocID="{B69F533D-ECF1-4779-831E-F3362CE22BA7}" presName="root2" presStyleCnt="0"/>
      <dgm:spPr/>
    </dgm:pt>
    <dgm:pt modelId="{BD45E5E1-E35A-4642-A85E-570B120FE078}" type="pres">
      <dgm:prSet presAssocID="{B69F533D-ECF1-4779-831E-F3362CE22BA7}" presName="LevelTwoTextNode" presStyleLbl="node3" presStyleIdx="9" presStyleCnt="12" custScaleX="212050" custScaleY="59979" custLinFactNeighborX="327" custLinFactNeighborY="1588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1B3406D-DD22-4858-A0AF-6CA05F096EBF}" type="pres">
      <dgm:prSet presAssocID="{B69F533D-ECF1-4779-831E-F3362CE22BA7}" presName="level3hierChild" presStyleCnt="0"/>
      <dgm:spPr/>
    </dgm:pt>
    <dgm:pt modelId="{EE59E0B6-EE21-45F7-AF27-48E42AC1583B}" type="pres">
      <dgm:prSet presAssocID="{D6B41AC4-7330-4CE1-A13C-D89F15BFFA20}" presName="conn2-1" presStyleLbl="parChTrans1D3" presStyleIdx="10" presStyleCnt="12"/>
      <dgm:spPr/>
      <dgm:t>
        <a:bodyPr/>
        <a:lstStyle/>
        <a:p>
          <a:endParaRPr lang="ru-RU"/>
        </a:p>
      </dgm:t>
    </dgm:pt>
    <dgm:pt modelId="{95B81D79-2520-455E-BC9B-B7A18BD6BB62}" type="pres">
      <dgm:prSet presAssocID="{D6B41AC4-7330-4CE1-A13C-D89F15BFFA20}" presName="connTx" presStyleLbl="parChTrans1D3" presStyleIdx="10" presStyleCnt="12"/>
      <dgm:spPr/>
      <dgm:t>
        <a:bodyPr/>
        <a:lstStyle/>
        <a:p>
          <a:endParaRPr lang="ru-RU"/>
        </a:p>
      </dgm:t>
    </dgm:pt>
    <dgm:pt modelId="{B6DD510D-A454-4194-BBCE-1A17DFA7585A}" type="pres">
      <dgm:prSet presAssocID="{B302465F-1B1A-403F-9574-F270F537AB62}" presName="root2" presStyleCnt="0"/>
      <dgm:spPr/>
    </dgm:pt>
    <dgm:pt modelId="{532B0059-5687-4A75-BD14-B2BD06E44188}" type="pres">
      <dgm:prSet presAssocID="{B302465F-1B1A-403F-9574-F270F537AB62}" presName="LevelTwoTextNode" presStyleLbl="node3" presStyleIdx="10" presStyleCnt="12" custScaleX="212050" custScaleY="59979" custLinFactNeighborX="327" custLinFactNeighborY="1121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81A96FC-A1BE-419D-8701-43CDE051F65E}" type="pres">
      <dgm:prSet presAssocID="{B302465F-1B1A-403F-9574-F270F537AB62}" presName="level3hierChild" presStyleCnt="0"/>
      <dgm:spPr/>
    </dgm:pt>
    <dgm:pt modelId="{5A7FA7B2-871C-43F2-A956-4DD8E854181F}" type="pres">
      <dgm:prSet presAssocID="{8D26B938-DEE9-43FB-83FB-2766568A6497}" presName="conn2-1" presStyleLbl="parChTrans1D3" presStyleIdx="11" presStyleCnt="12"/>
      <dgm:spPr/>
      <dgm:t>
        <a:bodyPr/>
        <a:lstStyle/>
        <a:p>
          <a:endParaRPr lang="ru-RU"/>
        </a:p>
      </dgm:t>
    </dgm:pt>
    <dgm:pt modelId="{7F585E09-385F-49DB-BC51-F44B59446F16}" type="pres">
      <dgm:prSet presAssocID="{8D26B938-DEE9-43FB-83FB-2766568A6497}" presName="connTx" presStyleLbl="parChTrans1D3" presStyleIdx="11" presStyleCnt="12"/>
      <dgm:spPr/>
      <dgm:t>
        <a:bodyPr/>
        <a:lstStyle/>
        <a:p>
          <a:endParaRPr lang="ru-RU"/>
        </a:p>
      </dgm:t>
    </dgm:pt>
    <dgm:pt modelId="{2558A577-B631-4CF0-8341-AD5D358FB4F3}" type="pres">
      <dgm:prSet presAssocID="{B27347C3-4D29-4934-B956-099F94F45DA4}" presName="root2" presStyleCnt="0"/>
      <dgm:spPr/>
    </dgm:pt>
    <dgm:pt modelId="{AFAF4EF7-0031-4D1F-89E4-ABCD46FCEF66}" type="pres">
      <dgm:prSet presAssocID="{B27347C3-4D29-4934-B956-099F94F45DA4}" presName="LevelTwoTextNode" presStyleLbl="node3" presStyleIdx="11" presStyleCnt="12" custScaleX="212050" custScaleY="59979" custLinFactNeighborX="327" custLinFactNeighborY="654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72F376B-9576-4A80-8211-01DFCEDD16BC}" type="pres">
      <dgm:prSet presAssocID="{B27347C3-4D29-4934-B956-099F94F45DA4}" presName="level3hierChild" presStyleCnt="0"/>
      <dgm:spPr/>
    </dgm:pt>
  </dgm:ptLst>
  <dgm:cxnLst>
    <dgm:cxn modelId="{09D4077D-7730-41AC-8C32-E3BF0811F3D0}" srcId="{708F671A-D032-464C-A80A-63D4C783B54F}" destId="{B302465F-1B1A-403F-9574-F270F537AB62}" srcOrd="4" destOrd="0" parTransId="{D6B41AC4-7330-4CE1-A13C-D89F15BFFA20}" sibTransId="{9B9D59D3-6071-4E51-8162-409622BD5ABC}"/>
    <dgm:cxn modelId="{208029CA-778D-4F39-8F5A-B5533C161CB7}" type="presOf" srcId="{5C9CD148-A0FA-4933-A3E0-9502A3921161}" destId="{848873DD-9855-448E-B199-A406BF42CE18}" srcOrd="0" destOrd="0" presId="urn:microsoft.com/office/officeart/2005/8/layout/hierarchy2"/>
    <dgm:cxn modelId="{4C470D38-092A-4BB8-B035-BA04A2447716}" type="presOf" srcId="{3B6324F0-2B5F-4994-9441-7E02B27E9B6F}" destId="{5500A171-2755-4748-9313-D3EA0430E1FA}" srcOrd="1" destOrd="0" presId="urn:microsoft.com/office/officeart/2005/8/layout/hierarchy2"/>
    <dgm:cxn modelId="{EBF54E74-DD85-40E6-95C8-063BE560BCCF}" type="presOf" srcId="{7C9B0A27-8C34-4EDB-A7DD-B9877E56A8C8}" destId="{DC810277-21B9-4A41-BF4D-FBD5D5087A66}" srcOrd="1" destOrd="0" presId="urn:microsoft.com/office/officeart/2005/8/layout/hierarchy2"/>
    <dgm:cxn modelId="{E3C04DC3-DCAC-4361-AF34-FB32DCFF9A53}" type="presOf" srcId="{751D48E3-4ADB-4ACB-94F6-9D722B67267B}" destId="{A56C798F-724D-44EE-B4AF-9F8C202E02AB}" srcOrd="0" destOrd="0" presId="urn:microsoft.com/office/officeart/2005/8/layout/hierarchy2"/>
    <dgm:cxn modelId="{D4A7E286-2D36-42B8-9582-78EC950C4D35}" srcId="{708F671A-D032-464C-A80A-63D4C783B54F}" destId="{B69F533D-ECF1-4779-831E-F3362CE22BA7}" srcOrd="3" destOrd="0" parTransId="{7C9B0A27-8C34-4EDB-A7DD-B9877E56A8C8}" sibTransId="{6729B28A-9EE7-48C7-BD3B-4ECA473FD70C}"/>
    <dgm:cxn modelId="{10CB270B-9E73-4C23-A880-721904124652}" srcId="{708F671A-D032-464C-A80A-63D4C783B54F}" destId="{D032B712-37B9-4832-B6A3-AFB12F569010}" srcOrd="2" destOrd="0" parTransId="{BCE5119C-5C5C-4AFA-A405-3F8B174F1D51}" sibTransId="{26B63E58-4305-43F1-8387-033FE66A88FC}"/>
    <dgm:cxn modelId="{E39C21DA-8296-409C-B8F5-3AFD72432824}" srcId="{708F671A-D032-464C-A80A-63D4C783B54F}" destId="{B27347C3-4D29-4934-B956-099F94F45DA4}" srcOrd="5" destOrd="0" parTransId="{8D26B938-DEE9-43FB-83FB-2766568A6497}" sibTransId="{73EA7EA2-44C1-449A-B525-F0C6EBF36DF6}"/>
    <dgm:cxn modelId="{A57622DF-2B65-4E0A-8BAA-47F0DC11FACB}" type="presOf" srcId="{E7907C8A-2DC7-46C0-9F22-176C34BABD56}" destId="{2FFD79BA-277E-48CD-BB6F-25B21A8EA3BF}" srcOrd="0" destOrd="0" presId="urn:microsoft.com/office/officeart/2005/8/layout/hierarchy2"/>
    <dgm:cxn modelId="{627B8B57-8F5C-4BF7-9B7A-37AD547F77EE}" type="presOf" srcId="{9E7DD182-98CF-4C03-8322-982584FEF501}" destId="{7D917A0C-071E-44B0-87D5-26A27EFA4988}" srcOrd="0" destOrd="0" presId="urn:microsoft.com/office/officeart/2005/8/layout/hierarchy2"/>
    <dgm:cxn modelId="{042B9832-D227-40D7-B096-E8BF1668F123}" type="presOf" srcId="{A85807BD-C8FE-4E70-957D-2401DB5A8CE4}" destId="{BC7E0333-F7F0-41DB-B84B-65D7CFCEEDA8}" srcOrd="1" destOrd="0" presId="urn:microsoft.com/office/officeart/2005/8/layout/hierarchy2"/>
    <dgm:cxn modelId="{3DAED45C-3F00-44F2-A58F-600453F961EC}" srcId="{AD1DCD60-C71B-453B-8468-8523F085C586}" destId="{26B6277F-97FE-4643-B66C-208D8C1EA160}" srcOrd="0" destOrd="0" parTransId="{30ACC860-877A-4EE2-9DBB-006F983B2370}" sibTransId="{EA18B961-F270-432C-B710-C791C1EB79B1}"/>
    <dgm:cxn modelId="{AA72E9BD-0B54-4BAE-823B-FEF910C75EC4}" type="presOf" srcId="{06A1CEC7-2B6D-4CAA-B3B6-3F7FC6A929EE}" destId="{CDDEA486-B883-487A-9C87-78E6E674A1EE}" srcOrd="1" destOrd="0" presId="urn:microsoft.com/office/officeart/2005/8/layout/hierarchy2"/>
    <dgm:cxn modelId="{3CF82B58-D1F9-49F9-BDD6-EAADE9FEB15D}" srcId="{708F671A-D032-464C-A80A-63D4C783B54F}" destId="{E7907C8A-2DC7-46C0-9F22-176C34BABD56}" srcOrd="1" destOrd="0" parTransId="{751D48E3-4ADB-4ACB-94F6-9D722B67267B}" sibTransId="{031377AC-30BE-475F-88F7-3EC9B80CEC6A}"/>
    <dgm:cxn modelId="{830CC0D1-0672-419D-99D7-B6CC16EAA02A}" srcId="{26B6277F-97FE-4643-B66C-208D8C1EA160}" destId="{75B67BEF-4F73-40E3-97BB-8767AB6F08F5}" srcOrd="0" destOrd="0" parTransId="{3B6324F0-2B5F-4994-9441-7E02B27E9B6F}" sibTransId="{0E07D56E-A02E-44F4-B5A8-536A009A9BDA}"/>
    <dgm:cxn modelId="{DBAB3846-52BD-4383-871F-810C0E3C1A2F}" type="presOf" srcId="{D032B712-37B9-4832-B6A3-AFB12F569010}" destId="{B7AFB5BC-F60D-4C7B-8A26-D290BE3E75C4}" srcOrd="0" destOrd="0" presId="urn:microsoft.com/office/officeart/2005/8/layout/hierarchy2"/>
    <dgm:cxn modelId="{C75C80BF-5651-41AA-A150-EB64CB08FD1C}" type="presOf" srcId="{8D26B938-DEE9-43FB-83FB-2766568A6497}" destId="{7F585E09-385F-49DB-BC51-F44B59446F16}" srcOrd="1" destOrd="0" presId="urn:microsoft.com/office/officeart/2005/8/layout/hierarchy2"/>
    <dgm:cxn modelId="{69C6B0B8-516C-428D-A65B-0D537ABCEFBB}" type="presOf" srcId="{051C045B-6603-4230-9B0D-A6E0DB084367}" destId="{C621F1C8-E431-4A4C-9E69-E1EEF4D60DD0}" srcOrd="0" destOrd="0" presId="urn:microsoft.com/office/officeart/2005/8/layout/hierarchy2"/>
    <dgm:cxn modelId="{C65AF826-841F-4D5C-9D08-A3BA22FD7518}" srcId="{75B67BEF-4F73-40E3-97BB-8767AB6F08F5}" destId="{BD30B2E2-1F4A-4287-BFC6-FD97BFF6785D}" srcOrd="3" destOrd="0" parTransId="{06A1CEC7-2B6D-4CAA-B3B6-3F7FC6A929EE}" sibTransId="{BE8B481A-1C93-42F0-8431-644A53338538}"/>
    <dgm:cxn modelId="{13EABE62-8C83-41FE-9F44-E9A4C966BF29}" type="presOf" srcId="{26B6277F-97FE-4643-B66C-208D8C1EA160}" destId="{374DFE30-EC65-4F50-9964-558AC425014A}" srcOrd="0" destOrd="0" presId="urn:microsoft.com/office/officeart/2005/8/layout/hierarchy2"/>
    <dgm:cxn modelId="{0037FB9C-A5CD-4298-AA2D-7ABCDEE40228}" srcId="{708F671A-D032-464C-A80A-63D4C783B54F}" destId="{3B854DB6-C7CB-482F-9671-C7AEC0F3AF36}" srcOrd="0" destOrd="0" parTransId="{5E8EA228-B69E-4D7B-A13F-DC9340DD54D6}" sibTransId="{EB06FD93-6C5B-4BA4-9C8D-F739ACF35C95}"/>
    <dgm:cxn modelId="{EE46C24A-1024-4C9D-B2CD-8E51F4DB56B1}" srcId="{26B6277F-97FE-4643-B66C-208D8C1EA160}" destId="{708F671A-D032-464C-A80A-63D4C783B54F}" srcOrd="1" destOrd="0" parTransId="{BF696CAA-C3D4-4642-A331-C2B7222D93B1}" sibTransId="{F3D3173E-066B-4F45-AA1F-F24BA2F2354E}"/>
    <dgm:cxn modelId="{E4669C3E-CA57-436D-9F25-3DE5A67E3912}" type="presOf" srcId="{D6B41AC4-7330-4CE1-A13C-D89F15BFFA20}" destId="{95B81D79-2520-455E-BC9B-B7A18BD6BB62}" srcOrd="1" destOrd="0" presId="urn:microsoft.com/office/officeart/2005/8/layout/hierarchy2"/>
    <dgm:cxn modelId="{BA36D15C-D4BB-4229-A6D3-CB9E21BBF748}" type="presOf" srcId="{ED9CAE1D-D7CE-43CF-B05D-BCFB3431EBF8}" destId="{05DF5915-38A1-4D24-BA35-D4D7A04F5E5C}" srcOrd="0" destOrd="0" presId="urn:microsoft.com/office/officeart/2005/8/layout/hierarchy2"/>
    <dgm:cxn modelId="{719EA82B-2CEF-415C-AD43-D191D655452D}" type="presOf" srcId="{B27347C3-4D29-4934-B956-099F94F45DA4}" destId="{AFAF4EF7-0031-4D1F-89E4-ABCD46FCEF66}" srcOrd="0" destOrd="0" presId="urn:microsoft.com/office/officeart/2005/8/layout/hierarchy2"/>
    <dgm:cxn modelId="{6447CFD3-4B1A-4882-9397-ABDD536E3C0D}" type="presOf" srcId="{AD1DCD60-C71B-453B-8468-8523F085C586}" destId="{80EB1298-2082-4D30-8584-943653CDE7CB}" srcOrd="0" destOrd="0" presId="urn:microsoft.com/office/officeart/2005/8/layout/hierarchy2"/>
    <dgm:cxn modelId="{564AC73C-45FC-44B7-9AF8-C9107D2C62C5}" type="presOf" srcId="{AFCE389E-D472-4D22-9CCE-C38FEA71F177}" destId="{58394257-2C3F-4350-9E4F-FBEAE438FC93}" srcOrd="0" destOrd="0" presId="urn:microsoft.com/office/officeart/2005/8/layout/hierarchy2"/>
    <dgm:cxn modelId="{1493EF3E-1BCD-4C17-AF57-1B4034048B5F}" srcId="{75B67BEF-4F73-40E3-97BB-8767AB6F08F5}" destId="{9E7DD182-98CF-4C03-8322-982584FEF501}" srcOrd="2" destOrd="0" parTransId="{ED9CAE1D-D7CE-43CF-B05D-BCFB3431EBF8}" sibTransId="{03DC3B4F-8D62-433A-A970-2A5F468CC6F5}"/>
    <dgm:cxn modelId="{8CF520B2-87AB-49C3-B9DB-6FF6A7C3F79D}" type="presOf" srcId="{3B6324F0-2B5F-4994-9441-7E02B27E9B6F}" destId="{82FD6AB4-EF8D-43DD-A603-9501FC8D31DC}" srcOrd="0" destOrd="0" presId="urn:microsoft.com/office/officeart/2005/8/layout/hierarchy2"/>
    <dgm:cxn modelId="{385CAF5D-2D83-4533-8063-31BE57F2B956}" type="presOf" srcId="{BF696CAA-C3D4-4642-A331-C2B7222D93B1}" destId="{E92A1633-5EE3-455B-B751-38A847813180}" srcOrd="1" destOrd="0" presId="urn:microsoft.com/office/officeart/2005/8/layout/hierarchy2"/>
    <dgm:cxn modelId="{C38E69C8-3129-46C8-AC60-65ACD1B8B493}" type="presOf" srcId="{BD30B2E2-1F4A-4287-BFC6-FD97BFF6785D}" destId="{F6833D7D-B084-4B98-8F4D-4F9889D038D1}" srcOrd="0" destOrd="0" presId="urn:microsoft.com/office/officeart/2005/8/layout/hierarchy2"/>
    <dgm:cxn modelId="{C7FE37A8-C051-4479-9119-0EF4991F9875}" srcId="{75B67BEF-4F73-40E3-97BB-8767AB6F08F5}" destId="{DAF9B231-1261-4321-B5E8-D23E00F1172D}" srcOrd="1" destOrd="0" parTransId="{5C9CD148-A0FA-4933-A3E0-9502A3921161}" sibTransId="{B2789B00-B8C4-43E0-BF10-53E7060459DE}"/>
    <dgm:cxn modelId="{E522903F-99C6-42A4-96C4-4BD145024187}" type="presOf" srcId="{7C9B0A27-8C34-4EDB-A7DD-B9877E56A8C8}" destId="{A231BB95-E7D7-4829-B736-B175D9D03788}" srcOrd="0" destOrd="0" presId="urn:microsoft.com/office/officeart/2005/8/layout/hierarchy2"/>
    <dgm:cxn modelId="{618EEC5B-B8BC-4B73-9B21-32E88826FBA8}" type="presOf" srcId="{06A1CEC7-2B6D-4CAA-B3B6-3F7FC6A929EE}" destId="{0E0DB2A2-6238-4EE4-983C-9FE167192E9C}" srcOrd="0" destOrd="0" presId="urn:microsoft.com/office/officeart/2005/8/layout/hierarchy2"/>
    <dgm:cxn modelId="{00DF4264-1172-4BC5-BF71-C8CFE6933D0D}" srcId="{75B67BEF-4F73-40E3-97BB-8767AB6F08F5}" destId="{AFCE389E-D472-4D22-9CCE-C38FEA71F177}" srcOrd="4" destOrd="0" parTransId="{52450594-64E3-4F20-9D74-9EA0BA7C6A5A}" sibTransId="{C11D1A9C-4CC8-437A-B43D-8CE4EF2D9740}"/>
    <dgm:cxn modelId="{CBFF3AE0-3773-45C0-AC44-963B8B2DB69B}" type="presOf" srcId="{B69F533D-ECF1-4779-831E-F3362CE22BA7}" destId="{BD45E5E1-E35A-4642-A85E-570B120FE078}" srcOrd="0" destOrd="0" presId="urn:microsoft.com/office/officeart/2005/8/layout/hierarchy2"/>
    <dgm:cxn modelId="{02F937B8-256C-4F7E-B385-60BC28CA9708}" type="presOf" srcId="{BCE5119C-5C5C-4AFA-A405-3F8B174F1D51}" destId="{835188BE-EF4C-4A52-A33C-2D61F4ABB952}" srcOrd="0" destOrd="0" presId="urn:microsoft.com/office/officeart/2005/8/layout/hierarchy2"/>
    <dgm:cxn modelId="{23D1422B-C8AD-440A-B19B-8E5049188204}" type="presOf" srcId="{751D48E3-4ADB-4ACB-94F6-9D722B67267B}" destId="{9CEA1C2E-BB36-4994-A23B-3F03C4D6E070}" srcOrd="1" destOrd="0" presId="urn:microsoft.com/office/officeart/2005/8/layout/hierarchy2"/>
    <dgm:cxn modelId="{F38B1103-D3CD-484B-B7D6-A72272DBB3DF}" type="presOf" srcId="{ED9CAE1D-D7CE-43CF-B05D-BCFB3431EBF8}" destId="{192DD47D-3781-4444-8EAE-899B8C74FBC6}" srcOrd="1" destOrd="0" presId="urn:microsoft.com/office/officeart/2005/8/layout/hierarchy2"/>
    <dgm:cxn modelId="{0AF807EF-6300-4AF1-AF7B-06885C9C2E86}" type="presOf" srcId="{A85807BD-C8FE-4E70-957D-2401DB5A8CE4}" destId="{4C5B7B96-D75E-4F3F-958F-D0E7E8566D1F}" srcOrd="0" destOrd="0" presId="urn:microsoft.com/office/officeart/2005/8/layout/hierarchy2"/>
    <dgm:cxn modelId="{4CB40C21-AF3C-40C6-9858-347835A76AFB}" type="presOf" srcId="{52450594-64E3-4F20-9D74-9EA0BA7C6A5A}" destId="{4132C8BD-6960-4EAD-A332-40014147576F}" srcOrd="1" destOrd="0" presId="urn:microsoft.com/office/officeart/2005/8/layout/hierarchy2"/>
    <dgm:cxn modelId="{012B3749-5351-472B-B887-915904A8D7A7}" type="presOf" srcId="{DB6F9AFE-4EEC-4561-B82F-9CA945EE136B}" destId="{AE6BA501-A726-4B2B-ACBE-06C0F9B09079}" srcOrd="1" destOrd="0" presId="urn:microsoft.com/office/officeart/2005/8/layout/hierarchy2"/>
    <dgm:cxn modelId="{A5BD7F3E-0DCC-4B3B-B8FD-E13EE2696262}" type="presOf" srcId="{E3A267BD-EFA4-4EFC-B349-5AA1A45726AD}" destId="{76BACCAB-5B97-4229-949A-2231D4940C0E}" srcOrd="0" destOrd="0" presId="urn:microsoft.com/office/officeart/2005/8/layout/hierarchy2"/>
    <dgm:cxn modelId="{308208FC-3E30-4C90-B1F7-F426C0388508}" srcId="{75B67BEF-4F73-40E3-97BB-8767AB6F08F5}" destId="{E3A267BD-EFA4-4EFC-B349-5AA1A45726AD}" srcOrd="0" destOrd="0" parTransId="{A85807BD-C8FE-4E70-957D-2401DB5A8CE4}" sibTransId="{E1E6BF31-1269-4998-9103-2B953B112EA8}"/>
    <dgm:cxn modelId="{603CBE2B-1072-4B87-B1CE-E552E8AFC086}" type="presOf" srcId="{BF696CAA-C3D4-4642-A331-C2B7222D93B1}" destId="{4FE2B0C0-2E30-4CC5-A88C-9EE6C48E2CD3}" srcOrd="0" destOrd="0" presId="urn:microsoft.com/office/officeart/2005/8/layout/hierarchy2"/>
    <dgm:cxn modelId="{0147931E-88D9-4013-B24E-773F3ADC1B95}" srcId="{75B67BEF-4F73-40E3-97BB-8767AB6F08F5}" destId="{051C045B-6603-4230-9B0D-A6E0DB084367}" srcOrd="5" destOrd="0" parTransId="{DB6F9AFE-4EEC-4561-B82F-9CA945EE136B}" sibTransId="{1B5433A8-067D-4990-AE33-4230DB7D3624}"/>
    <dgm:cxn modelId="{CCB599C2-3B41-40A5-9104-10F521FDA478}" type="presOf" srcId="{708F671A-D032-464C-A80A-63D4C783B54F}" destId="{F834D4B5-316A-461B-8FDC-40C23CE6F3D1}" srcOrd="0" destOrd="0" presId="urn:microsoft.com/office/officeart/2005/8/layout/hierarchy2"/>
    <dgm:cxn modelId="{7DFB21FF-5C6D-4D1A-93E5-2480B34F1DE3}" type="presOf" srcId="{5E8EA228-B69E-4D7B-A13F-DC9340DD54D6}" destId="{DC89E309-864B-439C-90F0-40C5DEFB2CD4}" srcOrd="1" destOrd="0" presId="urn:microsoft.com/office/officeart/2005/8/layout/hierarchy2"/>
    <dgm:cxn modelId="{73F5E2DF-9D29-48A3-84A3-0E725E423998}" type="presOf" srcId="{B302465F-1B1A-403F-9574-F270F537AB62}" destId="{532B0059-5687-4A75-BD14-B2BD06E44188}" srcOrd="0" destOrd="0" presId="urn:microsoft.com/office/officeart/2005/8/layout/hierarchy2"/>
    <dgm:cxn modelId="{65C86255-690C-4576-B283-699EAD052CDB}" type="presOf" srcId="{8D26B938-DEE9-43FB-83FB-2766568A6497}" destId="{5A7FA7B2-871C-43F2-A956-4DD8E854181F}" srcOrd="0" destOrd="0" presId="urn:microsoft.com/office/officeart/2005/8/layout/hierarchy2"/>
    <dgm:cxn modelId="{EC8BC86C-7049-42A8-A60F-FCA5E79EE88A}" type="presOf" srcId="{5C9CD148-A0FA-4933-A3E0-9502A3921161}" destId="{5444AEC3-FA1D-43B8-9D34-4D99C41BC708}" srcOrd="1" destOrd="0" presId="urn:microsoft.com/office/officeart/2005/8/layout/hierarchy2"/>
    <dgm:cxn modelId="{7913B9FF-8983-4A69-A387-38578DEE31E7}" type="presOf" srcId="{52450594-64E3-4F20-9D74-9EA0BA7C6A5A}" destId="{DA1D5A89-BFF5-40BF-892F-5874F64E0513}" srcOrd="0" destOrd="0" presId="urn:microsoft.com/office/officeart/2005/8/layout/hierarchy2"/>
    <dgm:cxn modelId="{CC6C667B-F7C0-440A-B489-6768150C608F}" type="presOf" srcId="{3B854DB6-C7CB-482F-9671-C7AEC0F3AF36}" destId="{44CA7B16-9FC8-4598-BC8E-C0FFD848E6AA}" srcOrd="0" destOrd="0" presId="urn:microsoft.com/office/officeart/2005/8/layout/hierarchy2"/>
    <dgm:cxn modelId="{422B2029-8378-481D-B210-EB4D0624A69C}" type="presOf" srcId="{75B67BEF-4F73-40E3-97BB-8767AB6F08F5}" destId="{F25A50DC-2A97-4DC9-9A80-4525A4EA6CD0}" srcOrd="0" destOrd="0" presId="urn:microsoft.com/office/officeart/2005/8/layout/hierarchy2"/>
    <dgm:cxn modelId="{4FD2D350-E592-4400-A340-6D59483BD61C}" type="presOf" srcId="{DB6F9AFE-4EEC-4561-B82F-9CA945EE136B}" destId="{EDBABE27-1096-4D50-828D-D831BE9E6286}" srcOrd="0" destOrd="0" presId="urn:microsoft.com/office/officeart/2005/8/layout/hierarchy2"/>
    <dgm:cxn modelId="{452293C4-E629-4660-80EB-5926D683879F}" type="presOf" srcId="{DAF9B231-1261-4321-B5E8-D23E00F1172D}" destId="{247B94C3-C8BC-4E61-81CD-0D52EAD95F94}" srcOrd="0" destOrd="0" presId="urn:microsoft.com/office/officeart/2005/8/layout/hierarchy2"/>
    <dgm:cxn modelId="{2A773FB0-DD9A-4EB9-9711-A1214354D587}" type="presOf" srcId="{BCE5119C-5C5C-4AFA-A405-3F8B174F1D51}" destId="{A8F7D602-049D-48DB-800A-3D696D2B4510}" srcOrd="1" destOrd="0" presId="urn:microsoft.com/office/officeart/2005/8/layout/hierarchy2"/>
    <dgm:cxn modelId="{DF5E327E-6BEF-4CB2-BFCC-FDE6B52AE4CB}" type="presOf" srcId="{D6B41AC4-7330-4CE1-A13C-D89F15BFFA20}" destId="{EE59E0B6-EE21-45F7-AF27-48E42AC1583B}" srcOrd="0" destOrd="0" presId="urn:microsoft.com/office/officeart/2005/8/layout/hierarchy2"/>
    <dgm:cxn modelId="{0F65638F-3CB5-45C1-8E9F-8AC0F0E0D5E1}" type="presOf" srcId="{5E8EA228-B69E-4D7B-A13F-DC9340DD54D6}" destId="{6986FA7E-DF6D-4798-B7AB-ABA968296B99}" srcOrd="0" destOrd="0" presId="urn:microsoft.com/office/officeart/2005/8/layout/hierarchy2"/>
    <dgm:cxn modelId="{D355C5CA-BDBF-437F-9424-E0D5850C173E}" type="presParOf" srcId="{80EB1298-2082-4D30-8584-943653CDE7CB}" destId="{2B9D618C-D530-483E-957E-7BB2924AFF96}" srcOrd="0" destOrd="0" presId="urn:microsoft.com/office/officeart/2005/8/layout/hierarchy2"/>
    <dgm:cxn modelId="{8614D377-EFDE-4A73-B22C-6284AE0BE625}" type="presParOf" srcId="{2B9D618C-D530-483E-957E-7BB2924AFF96}" destId="{374DFE30-EC65-4F50-9964-558AC425014A}" srcOrd="0" destOrd="0" presId="urn:microsoft.com/office/officeart/2005/8/layout/hierarchy2"/>
    <dgm:cxn modelId="{6259DDCE-CD97-415E-BB08-A9D732E6DC89}" type="presParOf" srcId="{2B9D618C-D530-483E-957E-7BB2924AFF96}" destId="{235573C5-B5D9-4E08-AFC0-03D712464E4B}" srcOrd="1" destOrd="0" presId="urn:microsoft.com/office/officeart/2005/8/layout/hierarchy2"/>
    <dgm:cxn modelId="{7ED1E136-DB1D-4EAE-8152-7AB6A0787048}" type="presParOf" srcId="{235573C5-B5D9-4E08-AFC0-03D712464E4B}" destId="{82FD6AB4-EF8D-43DD-A603-9501FC8D31DC}" srcOrd="0" destOrd="0" presId="urn:microsoft.com/office/officeart/2005/8/layout/hierarchy2"/>
    <dgm:cxn modelId="{1713A8D1-289E-4E7A-AEDE-F9FCAC1B3856}" type="presParOf" srcId="{82FD6AB4-EF8D-43DD-A603-9501FC8D31DC}" destId="{5500A171-2755-4748-9313-D3EA0430E1FA}" srcOrd="0" destOrd="0" presId="urn:microsoft.com/office/officeart/2005/8/layout/hierarchy2"/>
    <dgm:cxn modelId="{7ABB29F2-5853-4B70-8A04-900D90EE04FA}" type="presParOf" srcId="{235573C5-B5D9-4E08-AFC0-03D712464E4B}" destId="{70A33708-D8E3-4ABD-AEFA-1C800DDA895D}" srcOrd="1" destOrd="0" presId="urn:microsoft.com/office/officeart/2005/8/layout/hierarchy2"/>
    <dgm:cxn modelId="{86AED3E8-59A1-435A-96F0-B2863DA7F205}" type="presParOf" srcId="{70A33708-D8E3-4ABD-AEFA-1C800DDA895D}" destId="{F25A50DC-2A97-4DC9-9A80-4525A4EA6CD0}" srcOrd="0" destOrd="0" presId="urn:microsoft.com/office/officeart/2005/8/layout/hierarchy2"/>
    <dgm:cxn modelId="{549AE456-FED4-4E80-AC84-28D980883494}" type="presParOf" srcId="{70A33708-D8E3-4ABD-AEFA-1C800DDA895D}" destId="{9BEF9238-A9FB-4472-8DA9-BCE4D3E27B6A}" srcOrd="1" destOrd="0" presId="urn:microsoft.com/office/officeart/2005/8/layout/hierarchy2"/>
    <dgm:cxn modelId="{4773FB8C-0DB5-49EF-8145-DCFEA1CBDCA9}" type="presParOf" srcId="{9BEF9238-A9FB-4472-8DA9-BCE4D3E27B6A}" destId="{4C5B7B96-D75E-4F3F-958F-D0E7E8566D1F}" srcOrd="0" destOrd="0" presId="urn:microsoft.com/office/officeart/2005/8/layout/hierarchy2"/>
    <dgm:cxn modelId="{23ED59C1-C36D-4C25-A383-A170B4B841E9}" type="presParOf" srcId="{4C5B7B96-D75E-4F3F-958F-D0E7E8566D1F}" destId="{BC7E0333-F7F0-41DB-B84B-65D7CFCEEDA8}" srcOrd="0" destOrd="0" presId="urn:microsoft.com/office/officeart/2005/8/layout/hierarchy2"/>
    <dgm:cxn modelId="{EBC4BBD7-1287-4ADA-B75C-EA7F37499A9D}" type="presParOf" srcId="{9BEF9238-A9FB-4472-8DA9-BCE4D3E27B6A}" destId="{8A71C15D-54ED-42C0-83DD-415CDBC885A2}" srcOrd="1" destOrd="0" presId="urn:microsoft.com/office/officeart/2005/8/layout/hierarchy2"/>
    <dgm:cxn modelId="{AE69D2F3-776B-4B8D-9F8C-3BB6F5C702ED}" type="presParOf" srcId="{8A71C15D-54ED-42C0-83DD-415CDBC885A2}" destId="{76BACCAB-5B97-4229-949A-2231D4940C0E}" srcOrd="0" destOrd="0" presId="urn:microsoft.com/office/officeart/2005/8/layout/hierarchy2"/>
    <dgm:cxn modelId="{6390E6DE-F3FD-4625-B411-42704B5139BD}" type="presParOf" srcId="{8A71C15D-54ED-42C0-83DD-415CDBC885A2}" destId="{D261E7E0-D142-4DF3-B8B4-4A95D80DD5B6}" srcOrd="1" destOrd="0" presId="urn:microsoft.com/office/officeart/2005/8/layout/hierarchy2"/>
    <dgm:cxn modelId="{83302A72-6CFC-40CD-8FD7-A15D0D2C303B}" type="presParOf" srcId="{9BEF9238-A9FB-4472-8DA9-BCE4D3E27B6A}" destId="{848873DD-9855-448E-B199-A406BF42CE18}" srcOrd="2" destOrd="0" presId="urn:microsoft.com/office/officeart/2005/8/layout/hierarchy2"/>
    <dgm:cxn modelId="{41B02EB1-FD3B-4A6A-BD7B-2E52BF336B01}" type="presParOf" srcId="{848873DD-9855-448E-B199-A406BF42CE18}" destId="{5444AEC3-FA1D-43B8-9D34-4D99C41BC708}" srcOrd="0" destOrd="0" presId="urn:microsoft.com/office/officeart/2005/8/layout/hierarchy2"/>
    <dgm:cxn modelId="{2172A323-569A-482B-8439-84928CF03C24}" type="presParOf" srcId="{9BEF9238-A9FB-4472-8DA9-BCE4D3E27B6A}" destId="{1F7501A6-ED31-4285-A057-7FEE937BD68B}" srcOrd="3" destOrd="0" presId="urn:microsoft.com/office/officeart/2005/8/layout/hierarchy2"/>
    <dgm:cxn modelId="{E9617C82-A574-431D-B9EB-2A72708D2B3D}" type="presParOf" srcId="{1F7501A6-ED31-4285-A057-7FEE937BD68B}" destId="{247B94C3-C8BC-4E61-81CD-0D52EAD95F94}" srcOrd="0" destOrd="0" presId="urn:microsoft.com/office/officeart/2005/8/layout/hierarchy2"/>
    <dgm:cxn modelId="{66851055-DBBF-4C1B-AD4B-19EE21A89DF9}" type="presParOf" srcId="{1F7501A6-ED31-4285-A057-7FEE937BD68B}" destId="{90864234-8384-43A2-A172-CE7A4A6CDF8E}" srcOrd="1" destOrd="0" presId="urn:microsoft.com/office/officeart/2005/8/layout/hierarchy2"/>
    <dgm:cxn modelId="{A5B96AC8-9DA5-4F10-B7A7-BE0F33C17CDB}" type="presParOf" srcId="{9BEF9238-A9FB-4472-8DA9-BCE4D3E27B6A}" destId="{05DF5915-38A1-4D24-BA35-D4D7A04F5E5C}" srcOrd="4" destOrd="0" presId="urn:microsoft.com/office/officeart/2005/8/layout/hierarchy2"/>
    <dgm:cxn modelId="{FFE0F3C8-0DAD-4E38-92BF-53834B32DAF3}" type="presParOf" srcId="{05DF5915-38A1-4D24-BA35-D4D7A04F5E5C}" destId="{192DD47D-3781-4444-8EAE-899B8C74FBC6}" srcOrd="0" destOrd="0" presId="urn:microsoft.com/office/officeart/2005/8/layout/hierarchy2"/>
    <dgm:cxn modelId="{EDAEA46D-105A-4223-8A18-6936221047A6}" type="presParOf" srcId="{9BEF9238-A9FB-4472-8DA9-BCE4D3E27B6A}" destId="{F8E799C7-3750-4D9C-BD89-CD6257CFE500}" srcOrd="5" destOrd="0" presId="urn:microsoft.com/office/officeart/2005/8/layout/hierarchy2"/>
    <dgm:cxn modelId="{3C48FAF6-074D-4762-B777-13D8525749A4}" type="presParOf" srcId="{F8E799C7-3750-4D9C-BD89-CD6257CFE500}" destId="{7D917A0C-071E-44B0-87D5-26A27EFA4988}" srcOrd="0" destOrd="0" presId="urn:microsoft.com/office/officeart/2005/8/layout/hierarchy2"/>
    <dgm:cxn modelId="{DCABB7A0-9D10-4055-992D-C4F6E1121449}" type="presParOf" srcId="{F8E799C7-3750-4D9C-BD89-CD6257CFE500}" destId="{54100309-44F5-4A62-9805-F6FC164448E9}" srcOrd="1" destOrd="0" presId="urn:microsoft.com/office/officeart/2005/8/layout/hierarchy2"/>
    <dgm:cxn modelId="{4989E8E5-FEF8-482C-B513-14EE1F9808A7}" type="presParOf" srcId="{9BEF9238-A9FB-4472-8DA9-BCE4D3E27B6A}" destId="{0E0DB2A2-6238-4EE4-983C-9FE167192E9C}" srcOrd="6" destOrd="0" presId="urn:microsoft.com/office/officeart/2005/8/layout/hierarchy2"/>
    <dgm:cxn modelId="{77D0119D-2F71-44F5-96BA-ECABFC013685}" type="presParOf" srcId="{0E0DB2A2-6238-4EE4-983C-9FE167192E9C}" destId="{CDDEA486-B883-487A-9C87-78E6E674A1EE}" srcOrd="0" destOrd="0" presId="urn:microsoft.com/office/officeart/2005/8/layout/hierarchy2"/>
    <dgm:cxn modelId="{550A81E7-F945-4DF4-A2D2-0F78BB41D710}" type="presParOf" srcId="{9BEF9238-A9FB-4472-8DA9-BCE4D3E27B6A}" destId="{D8482A67-A918-4D65-A888-A6A1AE3A0AA9}" srcOrd="7" destOrd="0" presId="urn:microsoft.com/office/officeart/2005/8/layout/hierarchy2"/>
    <dgm:cxn modelId="{94DAA118-D603-46C6-B6C6-55155623931F}" type="presParOf" srcId="{D8482A67-A918-4D65-A888-A6A1AE3A0AA9}" destId="{F6833D7D-B084-4B98-8F4D-4F9889D038D1}" srcOrd="0" destOrd="0" presId="urn:microsoft.com/office/officeart/2005/8/layout/hierarchy2"/>
    <dgm:cxn modelId="{5FF61F00-B003-4335-81D5-036FE7A3E28C}" type="presParOf" srcId="{D8482A67-A918-4D65-A888-A6A1AE3A0AA9}" destId="{66542243-9704-47AE-8FE1-C703AD9E4873}" srcOrd="1" destOrd="0" presId="urn:microsoft.com/office/officeart/2005/8/layout/hierarchy2"/>
    <dgm:cxn modelId="{BCECE63D-B3D6-4EC5-9517-EFDD9606CAC9}" type="presParOf" srcId="{9BEF9238-A9FB-4472-8DA9-BCE4D3E27B6A}" destId="{DA1D5A89-BFF5-40BF-892F-5874F64E0513}" srcOrd="8" destOrd="0" presId="urn:microsoft.com/office/officeart/2005/8/layout/hierarchy2"/>
    <dgm:cxn modelId="{2D07E940-BFC2-45DB-B1AE-D0C665FD1A59}" type="presParOf" srcId="{DA1D5A89-BFF5-40BF-892F-5874F64E0513}" destId="{4132C8BD-6960-4EAD-A332-40014147576F}" srcOrd="0" destOrd="0" presId="urn:microsoft.com/office/officeart/2005/8/layout/hierarchy2"/>
    <dgm:cxn modelId="{F122BE88-8F75-4535-B6BE-849C90205B85}" type="presParOf" srcId="{9BEF9238-A9FB-4472-8DA9-BCE4D3E27B6A}" destId="{BE930DD4-354B-4688-B69B-2B8794D5C0A7}" srcOrd="9" destOrd="0" presId="urn:microsoft.com/office/officeart/2005/8/layout/hierarchy2"/>
    <dgm:cxn modelId="{550657ED-C115-470B-A311-1A740E322041}" type="presParOf" srcId="{BE930DD4-354B-4688-B69B-2B8794D5C0A7}" destId="{58394257-2C3F-4350-9E4F-FBEAE438FC93}" srcOrd="0" destOrd="0" presId="urn:microsoft.com/office/officeart/2005/8/layout/hierarchy2"/>
    <dgm:cxn modelId="{56D54A62-0810-48F8-93CA-57AD2081B4A7}" type="presParOf" srcId="{BE930DD4-354B-4688-B69B-2B8794D5C0A7}" destId="{30E0E9F8-7447-4756-A2DF-F816A9337BCC}" srcOrd="1" destOrd="0" presId="urn:microsoft.com/office/officeart/2005/8/layout/hierarchy2"/>
    <dgm:cxn modelId="{07D78FF1-C003-41B2-9006-ED5A7F0C27AA}" type="presParOf" srcId="{9BEF9238-A9FB-4472-8DA9-BCE4D3E27B6A}" destId="{EDBABE27-1096-4D50-828D-D831BE9E6286}" srcOrd="10" destOrd="0" presId="urn:microsoft.com/office/officeart/2005/8/layout/hierarchy2"/>
    <dgm:cxn modelId="{7907A65C-1FBA-44A6-B3BF-B12FCC686219}" type="presParOf" srcId="{EDBABE27-1096-4D50-828D-D831BE9E6286}" destId="{AE6BA501-A726-4B2B-ACBE-06C0F9B09079}" srcOrd="0" destOrd="0" presId="urn:microsoft.com/office/officeart/2005/8/layout/hierarchy2"/>
    <dgm:cxn modelId="{E5560402-9B75-40E3-9C19-E8B499A8520D}" type="presParOf" srcId="{9BEF9238-A9FB-4472-8DA9-BCE4D3E27B6A}" destId="{690D18E3-CD41-4B74-A698-E921EBC7ADBC}" srcOrd="11" destOrd="0" presId="urn:microsoft.com/office/officeart/2005/8/layout/hierarchy2"/>
    <dgm:cxn modelId="{E5C6C360-8452-4B23-B320-95B1D515E400}" type="presParOf" srcId="{690D18E3-CD41-4B74-A698-E921EBC7ADBC}" destId="{C621F1C8-E431-4A4C-9E69-E1EEF4D60DD0}" srcOrd="0" destOrd="0" presId="urn:microsoft.com/office/officeart/2005/8/layout/hierarchy2"/>
    <dgm:cxn modelId="{A95DBD61-EF66-4BCF-AAA3-C11EF52DB37E}" type="presParOf" srcId="{690D18E3-CD41-4B74-A698-E921EBC7ADBC}" destId="{84F6E662-D527-4593-9804-E934AA31F254}" srcOrd="1" destOrd="0" presId="urn:microsoft.com/office/officeart/2005/8/layout/hierarchy2"/>
    <dgm:cxn modelId="{552BE8BF-CBB2-41B7-B89C-CB5BD85C6B26}" type="presParOf" srcId="{235573C5-B5D9-4E08-AFC0-03D712464E4B}" destId="{4FE2B0C0-2E30-4CC5-A88C-9EE6C48E2CD3}" srcOrd="2" destOrd="0" presId="urn:microsoft.com/office/officeart/2005/8/layout/hierarchy2"/>
    <dgm:cxn modelId="{77C8F483-A29F-4F8C-BC00-2F300A11501F}" type="presParOf" srcId="{4FE2B0C0-2E30-4CC5-A88C-9EE6C48E2CD3}" destId="{E92A1633-5EE3-455B-B751-38A847813180}" srcOrd="0" destOrd="0" presId="urn:microsoft.com/office/officeart/2005/8/layout/hierarchy2"/>
    <dgm:cxn modelId="{BACFE3AB-9F92-464C-A53C-BA95BCB29B00}" type="presParOf" srcId="{235573C5-B5D9-4E08-AFC0-03D712464E4B}" destId="{ABB09306-3795-4E40-BC46-D3C2605C3F8F}" srcOrd="3" destOrd="0" presId="urn:microsoft.com/office/officeart/2005/8/layout/hierarchy2"/>
    <dgm:cxn modelId="{165A9C6F-3CA8-4ECE-85A1-D53C29DBC330}" type="presParOf" srcId="{ABB09306-3795-4E40-BC46-D3C2605C3F8F}" destId="{F834D4B5-316A-461B-8FDC-40C23CE6F3D1}" srcOrd="0" destOrd="0" presId="urn:microsoft.com/office/officeart/2005/8/layout/hierarchy2"/>
    <dgm:cxn modelId="{AB196E81-400D-4B9B-B83C-F480EBC0F655}" type="presParOf" srcId="{ABB09306-3795-4E40-BC46-D3C2605C3F8F}" destId="{0DB78924-331F-4691-BD9A-71811738B810}" srcOrd="1" destOrd="0" presId="urn:microsoft.com/office/officeart/2005/8/layout/hierarchy2"/>
    <dgm:cxn modelId="{333C0C40-D54B-4A53-9960-602D5043DB12}" type="presParOf" srcId="{0DB78924-331F-4691-BD9A-71811738B810}" destId="{6986FA7E-DF6D-4798-B7AB-ABA968296B99}" srcOrd="0" destOrd="0" presId="urn:microsoft.com/office/officeart/2005/8/layout/hierarchy2"/>
    <dgm:cxn modelId="{34213A1F-D093-4106-A8DA-1D1FBAAF5E52}" type="presParOf" srcId="{6986FA7E-DF6D-4798-B7AB-ABA968296B99}" destId="{DC89E309-864B-439C-90F0-40C5DEFB2CD4}" srcOrd="0" destOrd="0" presId="urn:microsoft.com/office/officeart/2005/8/layout/hierarchy2"/>
    <dgm:cxn modelId="{77E16679-C2BF-47AB-A30E-D4C23D74A304}" type="presParOf" srcId="{0DB78924-331F-4691-BD9A-71811738B810}" destId="{C7F5F3AF-BFC5-4AE8-8FAB-4DBC13569175}" srcOrd="1" destOrd="0" presId="urn:microsoft.com/office/officeart/2005/8/layout/hierarchy2"/>
    <dgm:cxn modelId="{45EB6C2D-F382-43BE-A8FA-5443C96D283E}" type="presParOf" srcId="{C7F5F3AF-BFC5-4AE8-8FAB-4DBC13569175}" destId="{44CA7B16-9FC8-4598-BC8E-C0FFD848E6AA}" srcOrd="0" destOrd="0" presId="urn:microsoft.com/office/officeart/2005/8/layout/hierarchy2"/>
    <dgm:cxn modelId="{94CFA1D6-C5C5-4B61-A7B3-1A09C9480BDC}" type="presParOf" srcId="{C7F5F3AF-BFC5-4AE8-8FAB-4DBC13569175}" destId="{3653BBEA-A37F-422E-9887-A9DE5801A80A}" srcOrd="1" destOrd="0" presId="urn:microsoft.com/office/officeart/2005/8/layout/hierarchy2"/>
    <dgm:cxn modelId="{14AAB8D1-8515-4E3F-88CC-12D89610BAE8}" type="presParOf" srcId="{0DB78924-331F-4691-BD9A-71811738B810}" destId="{A56C798F-724D-44EE-B4AF-9F8C202E02AB}" srcOrd="2" destOrd="0" presId="urn:microsoft.com/office/officeart/2005/8/layout/hierarchy2"/>
    <dgm:cxn modelId="{4E8F3A52-83BA-4DC4-A99B-661558C49136}" type="presParOf" srcId="{A56C798F-724D-44EE-B4AF-9F8C202E02AB}" destId="{9CEA1C2E-BB36-4994-A23B-3F03C4D6E070}" srcOrd="0" destOrd="0" presId="urn:microsoft.com/office/officeart/2005/8/layout/hierarchy2"/>
    <dgm:cxn modelId="{85BB69B6-9B11-4C0B-9245-66C12BD41353}" type="presParOf" srcId="{0DB78924-331F-4691-BD9A-71811738B810}" destId="{17B469DA-E493-427F-83B8-92A6F7BD4F50}" srcOrd="3" destOrd="0" presId="urn:microsoft.com/office/officeart/2005/8/layout/hierarchy2"/>
    <dgm:cxn modelId="{50B86B6F-A9FB-433C-AB1D-F2561BAD0DFE}" type="presParOf" srcId="{17B469DA-E493-427F-83B8-92A6F7BD4F50}" destId="{2FFD79BA-277E-48CD-BB6F-25B21A8EA3BF}" srcOrd="0" destOrd="0" presId="urn:microsoft.com/office/officeart/2005/8/layout/hierarchy2"/>
    <dgm:cxn modelId="{E823D0E3-7C74-402A-BAC0-B7DDC55BAE98}" type="presParOf" srcId="{17B469DA-E493-427F-83B8-92A6F7BD4F50}" destId="{95DCB7C6-6612-4D6E-8DBF-8CDBE282B0BD}" srcOrd="1" destOrd="0" presId="urn:microsoft.com/office/officeart/2005/8/layout/hierarchy2"/>
    <dgm:cxn modelId="{B37CAE35-F6B3-49D6-B01D-134698D7A865}" type="presParOf" srcId="{0DB78924-331F-4691-BD9A-71811738B810}" destId="{835188BE-EF4C-4A52-A33C-2D61F4ABB952}" srcOrd="4" destOrd="0" presId="urn:microsoft.com/office/officeart/2005/8/layout/hierarchy2"/>
    <dgm:cxn modelId="{535ABE01-852D-4B03-A080-7FF3EC6E1BC6}" type="presParOf" srcId="{835188BE-EF4C-4A52-A33C-2D61F4ABB952}" destId="{A8F7D602-049D-48DB-800A-3D696D2B4510}" srcOrd="0" destOrd="0" presId="urn:microsoft.com/office/officeart/2005/8/layout/hierarchy2"/>
    <dgm:cxn modelId="{8871D85B-4266-492A-9CFD-F37C9C771FDD}" type="presParOf" srcId="{0DB78924-331F-4691-BD9A-71811738B810}" destId="{B8EF3A21-F8B0-4A9A-BD0B-A2550D9BBE11}" srcOrd="5" destOrd="0" presId="urn:microsoft.com/office/officeart/2005/8/layout/hierarchy2"/>
    <dgm:cxn modelId="{CA42B8C5-810A-467F-BF80-03E076F0AE1F}" type="presParOf" srcId="{B8EF3A21-F8B0-4A9A-BD0B-A2550D9BBE11}" destId="{B7AFB5BC-F60D-4C7B-8A26-D290BE3E75C4}" srcOrd="0" destOrd="0" presId="urn:microsoft.com/office/officeart/2005/8/layout/hierarchy2"/>
    <dgm:cxn modelId="{0067A127-48CF-4ACB-9611-1627896E2269}" type="presParOf" srcId="{B8EF3A21-F8B0-4A9A-BD0B-A2550D9BBE11}" destId="{2869C874-9208-40DC-AF02-BA5EDC3EAE26}" srcOrd="1" destOrd="0" presId="urn:microsoft.com/office/officeart/2005/8/layout/hierarchy2"/>
    <dgm:cxn modelId="{44A7955E-268B-4044-90EF-DC01B2BF2D5C}" type="presParOf" srcId="{0DB78924-331F-4691-BD9A-71811738B810}" destId="{A231BB95-E7D7-4829-B736-B175D9D03788}" srcOrd="6" destOrd="0" presId="urn:microsoft.com/office/officeart/2005/8/layout/hierarchy2"/>
    <dgm:cxn modelId="{7EB38F03-0B39-4AEA-BF03-E621039720D9}" type="presParOf" srcId="{A231BB95-E7D7-4829-B736-B175D9D03788}" destId="{DC810277-21B9-4A41-BF4D-FBD5D5087A66}" srcOrd="0" destOrd="0" presId="urn:microsoft.com/office/officeart/2005/8/layout/hierarchy2"/>
    <dgm:cxn modelId="{A8BC1DAF-AC85-4993-AE63-53C051603EA8}" type="presParOf" srcId="{0DB78924-331F-4691-BD9A-71811738B810}" destId="{6159CD88-8A77-43C2-BD7E-DF4E98F1F24B}" srcOrd="7" destOrd="0" presId="urn:microsoft.com/office/officeart/2005/8/layout/hierarchy2"/>
    <dgm:cxn modelId="{D3C0E55F-247F-45C9-B2B2-56C994F82EDD}" type="presParOf" srcId="{6159CD88-8A77-43C2-BD7E-DF4E98F1F24B}" destId="{BD45E5E1-E35A-4642-A85E-570B120FE078}" srcOrd="0" destOrd="0" presId="urn:microsoft.com/office/officeart/2005/8/layout/hierarchy2"/>
    <dgm:cxn modelId="{A981252D-BECF-4F4B-837A-4F8A0EEA6631}" type="presParOf" srcId="{6159CD88-8A77-43C2-BD7E-DF4E98F1F24B}" destId="{61B3406D-DD22-4858-A0AF-6CA05F096EBF}" srcOrd="1" destOrd="0" presId="urn:microsoft.com/office/officeart/2005/8/layout/hierarchy2"/>
    <dgm:cxn modelId="{B2183980-5A66-4A3F-9112-6C862D66E790}" type="presParOf" srcId="{0DB78924-331F-4691-BD9A-71811738B810}" destId="{EE59E0B6-EE21-45F7-AF27-48E42AC1583B}" srcOrd="8" destOrd="0" presId="urn:microsoft.com/office/officeart/2005/8/layout/hierarchy2"/>
    <dgm:cxn modelId="{C7E654C3-8123-4DE6-B4E5-AE3815825C64}" type="presParOf" srcId="{EE59E0B6-EE21-45F7-AF27-48E42AC1583B}" destId="{95B81D79-2520-455E-BC9B-B7A18BD6BB62}" srcOrd="0" destOrd="0" presId="urn:microsoft.com/office/officeart/2005/8/layout/hierarchy2"/>
    <dgm:cxn modelId="{D7EE92A4-F4DB-4860-9664-6137E66CDFB5}" type="presParOf" srcId="{0DB78924-331F-4691-BD9A-71811738B810}" destId="{B6DD510D-A454-4194-BBCE-1A17DFA7585A}" srcOrd="9" destOrd="0" presId="urn:microsoft.com/office/officeart/2005/8/layout/hierarchy2"/>
    <dgm:cxn modelId="{62436A61-F373-407A-B371-07D068AA0FA9}" type="presParOf" srcId="{B6DD510D-A454-4194-BBCE-1A17DFA7585A}" destId="{532B0059-5687-4A75-BD14-B2BD06E44188}" srcOrd="0" destOrd="0" presId="urn:microsoft.com/office/officeart/2005/8/layout/hierarchy2"/>
    <dgm:cxn modelId="{308B83AF-2BC0-4596-8624-C67A23C57D8C}" type="presParOf" srcId="{B6DD510D-A454-4194-BBCE-1A17DFA7585A}" destId="{181A96FC-A1BE-419D-8701-43CDE051F65E}" srcOrd="1" destOrd="0" presId="urn:microsoft.com/office/officeart/2005/8/layout/hierarchy2"/>
    <dgm:cxn modelId="{4EC80EC6-BA82-4544-8D6E-3D83E9232400}" type="presParOf" srcId="{0DB78924-331F-4691-BD9A-71811738B810}" destId="{5A7FA7B2-871C-43F2-A956-4DD8E854181F}" srcOrd="10" destOrd="0" presId="urn:microsoft.com/office/officeart/2005/8/layout/hierarchy2"/>
    <dgm:cxn modelId="{8A0FE633-1E83-422A-B126-B8ADCD3B54D9}" type="presParOf" srcId="{5A7FA7B2-871C-43F2-A956-4DD8E854181F}" destId="{7F585E09-385F-49DB-BC51-F44B59446F16}" srcOrd="0" destOrd="0" presId="urn:microsoft.com/office/officeart/2005/8/layout/hierarchy2"/>
    <dgm:cxn modelId="{5BF11D12-1A5D-4DC7-B23D-EE0C0626FEB4}" type="presParOf" srcId="{0DB78924-331F-4691-BD9A-71811738B810}" destId="{2558A577-B631-4CF0-8341-AD5D358FB4F3}" srcOrd="11" destOrd="0" presId="urn:microsoft.com/office/officeart/2005/8/layout/hierarchy2"/>
    <dgm:cxn modelId="{7AEF7519-2DE3-4EF1-9A11-4F89F16621BB}" type="presParOf" srcId="{2558A577-B631-4CF0-8341-AD5D358FB4F3}" destId="{AFAF4EF7-0031-4D1F-89E4-ABCD46FCEF66}" srcOrd="0" destOrd="0" presId="urn:microsoft.com/office/officeart/2005/8/layout/hierarchy2"/>
    <dgm:cxn modelId="{A11D7A9D-F117-44DA-ADC9-30B0F2C5318B}" type="presParOf" srcId="{2558A577-B631-4CF0-8341-AD5D358FB4F3}" destId="{872F376B-9576-4A80-8211-01DFCEDD16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3DBD2-E6DE-4B30-86C1-D3086FB5E6D1}" type="doc">
      <dgm:prSet loTypeId="urn:microsoft.com/office/officeart/2005/8/layout/hierarchy3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A1C28B8-5DF0-48FF-A2A5-479E000EC70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Ведущая</a:t>
          </a:r>
        </a:p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1A4E878-1417-4D4F-9168-7CB3B7A3E4B4}" type="parTrans" cxnId="{BAE77F9A-459F-4F54-AFCE-8286FA91A2CF}">
      <dgm:prSet/>
      <dgm:spPr/>
      <dgm:t>
        <a:bodyPr/>
        <a:lstStyle/>
        <a:p>
          <a:endParaRPr lang="ru-RU"/>
        </a:p>
      </dgm:t>
    </dgm:pt>
    <dgm:pt modelId="{82FD8DB3-7EFB-4D95-9043-AB0D73DCD6D7}" type="sibTrans" cxnId="{BAE77F9A-459F-4F54-AFCE-8286FA91A2CF}">
      <dgm:prSet/>
      <dgm:spPr/>
      <dgm:t>
        <a:bodyPr/>
        <a:lstStyle/>
        <a:p>
          <a:endParaRPr lang="ru-RU"/>
        </a:p>
      </dgm:t>
    </dgm:pt>
    <dgm:pt modelId="{EAF059E3-8F7A-45C3-B980-76197316D33D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Общение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4C67BC0-0E47-4118-8560-DBC605CAAE64}" type="parTrans" cxnId="{86496672-62CE-4714-B9ED-D141F4C652FA}">
      <dgm:prSet/>
      <dgm:spPr/>
      <dgm:t>
        <a:bodyPr/>
        <a:lstStyle/>
        <a:p>
          <a:endParaRPr lang="ru-RU"/>
        </a:p>
      </dgm:t>
    </dgm:pt>
    <dgm:pt modelId="{47063410-3796-4864-B6B4-61E3B30D9F4C}" type="sibTrans" cxnId="{86496672-62CE-4714-B9ED-D141F4C652FA}">
      <dgm:prSet/>
      <dgm:spPr/>
      <dgm:t>
        <a:bodyPr/>
        <a:lstStyle/>
        <a:p>
          <a:endParaRPr lang="ru-RU"/>
        </a:p>
      </dgm:t>
    </dgm:pt>
    <dgm:pt modelId="{C4DFB30C-5EC6-4BD1-A86A-DB33D4CB22E4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Новообразование возраста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E44FC4-1B87-4BEC-96BC-575B178C31DC}" type="parTrans" cxnId="{28AB35B9-DFC8-4177-B633-BD04910632DF}">
      <dgm:prSet/>
      <dgm:spPr/>
      <dgm:t>
        <a:bodyPr/>
        <a:lstStyle/>
        <a:p>
          <a:endParaRPr lang="ru-RU"/>
        </a:p>
      </dgm:t>
    </dgm:pt>
    <dgm:pt modelId="{BB4C47E4-21AB-4891-8560-F1BE5CE04D54}" type="sibTrans" cxnId="{28AB35B9-DFC8-4177-B633-BD04910632DF}">
      <dgm:prSet/>
      <dgm:spPr/>
      <dgm:t>
        <a:bodyPr/>
        <a:lstStyle/>
        <a:p>
          <a:endParaRPr lang="ru-RU"/>
        </a:p>
      </dgm:t>
    </dgm:pt>
    <dgm:pt modelId="{71AEEE8A-3699-41A3-AE79-B9582A629722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Чувство взрослости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D5D5702-D440-4335-BC97-16ED7590FB6B}" type="parTrans" cxnId="{76478A6D-FE1E-47EA-8792-06281C6D5F52}">
      <dgm:prSet/>
      <dgm:spPr/>
      <dgm:t>
        <a:bodyPr/>
        <a:lstStyle/>
        <a:p>
          <a:endParaRPr lang="ru-RU"/>
        </a:p>
      </dgm:t>
    </dgm:pt>
    <dgm:pt modelId="{D69750AF-FBF9-40B2-9CDE-145C06A2B100}" type="sibTrans" cxnId="{76478A6D-FE1E-47EA-8792-06281C6D5F52}">
      <dgm:prSet/>
      <dgm:spPr/>
      <dgm:t>
        <a:bodyPr/>
        <a:lstStyle/>
        <a:p>
          <a:endParaRPr lang="ru-RU"/>
        </a:p>
      </dgm:t>
    </dgm:pt>
    <dgm:pt modelId="{A44A716F-38E9-49B5-8D67-643656BCCB2C}" type="pres">
      <dgm:prSet presAssocID="{F223DBD2-E6DE-4B30-86C1-D3086FB5E6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0F0B31-2D3B-49C7-B9FD-25C0F85AC331}" type="pres">
      <dgm:prSet presAssocID="{8A1C28B8-5DF0-48FF-A2A5-479E000EC708}" presName="root" presStyleCnt="0"/>
      <dgm:spPr/>
    </dgm:pt>
    <dgm:pt modelId="{0DE38523-E2BB-4FA1-9409-79FC8F53D3BF}" type="pres">
      <dgm:prSet presAssocID="{8A1C28B8-5DF0-48FF-A2A5-479E000EC708}" presName="rootComposite" presStyleCnt="0"/>
      <dgm:spPr/>
    </dgm:pt>
    <dgm:pt modelId="{5A1C5A1F-4A9A-4737-AF88-B0CA211A73C7}" type="pres">
      <dgm:prSet presAssocID="{8A1C28B8-5DF0-48FF-A2A5-479E000EC708}" presName="rootText" presStyleLbl="node1" presStyleIdx="0" presStyleCnt="2"/>
      <dgm:spPr/>
      <dgm:t>
        <a:bodyPr/>
        <a:lstStyle/>
        <a:p>
          <a:endParaRPr lang="ru-RU"/>
        </a:p>
      </dgm:t>
    </dgm:pt>
    <dgm:pt modelId="{E3C96C12-34D9-4138-865D-0ED012909BF0}" type="pres">
      <dgm:prSet presAssocID="{8A1C28B8-5DF0-48FF-A2A5-479E000EC708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7F9101-BEA3-4C02-8C19-40917B6D685D}" type="pres">
      <dgm:prSet presAssocID="{8A1C28B8-5DF0-48FF-A2A5-479E000EC708}" presName="childShape" presStyleCnt="0"/>
      <dgm:spPr/>
    </dgm:pt>
    <dgm:pt modelId="{9DB7C747-93EC-4C0C-B0DD-9B7F966B323E}" type="pres">
      <dgm:prSet presAssocID="{84C67BC0-0E47-4118-8560-DBC605CAAE6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03D1CF3-12D4-4105-90DB-F11E35246D72}" type="pres">
      <dgm:prSet presAssocID="{EAF059E3-8F7A-45C3-B980-76197316D33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FF99D-6E5A-4BC4-B3B7-4523BB467335}" type="pres">
      <dgm:prSet presAssocID="{C4DFB30C-5EC6-4BD1-A86A-DB33D4CB22E4}" presName="root" presStyleCnt="0"/>
      <dgm:spPr/>
    </dgm:pt>
    <dgm:pt modelId="{2B6950DE-3EDC-4DA0-AEFE-3BA9BF2C2EFD}" type="pres">
      <dgm:prSet presAssocID="{C4DFB30C-5EC6-4BD1-A86A-DB33D4CB22E4}" presName="rootComposite" presStyleCnt="0"/>
      <dgm:spPr/>
    </dgm:pt>
    <dgm:pt modelId="{E963EB9E-4115-4C83-BE18-918F3ADE17C9}" type="pres">
      <dgm:prSet presAssocID="{C4DFB30C-5EC6-4BD1-A86A-DB33D4CB22E4}" presName="rootText" presStyleLbl="node1" presStyleIdx="1" presStyleCnt="2"/>
      <dgm:spPr/>
      <dgm:t>
        <a:bodyPr/>
        <a:lstStyle/>
        <a:p>
          <a:endParaRPr lang="ru-RU"/>
        </a:p>
      </dgm:t>
    </dgm:pt>
    <dgm:pt modelId="{76AFFBEA-36F2-41A9-86EF-728064442B4E}" type="pres">
      <dgm:prSet presAssocID="{C4DFB30C-5EC6-4BD1-A86A-DB33D4CB22E4}" presName="rootConnector" presStyleLbl="node1" presStyleIdx="1" presStyleCnt="2"/>
      <dgm:spPr/>
      <dgm:t>
        <a:bodyPr/>
        <a:lstStyle/>
        <a:p>
          <a:endParaRPr lang="ru-RU"/>
        </a:p>
      </dgm:t>
    </dgm:pt>
    <dgm:pt modelId="{F903C5DC-E743-4879-882A-3ADBE67DF2A8}" type="pres">
      <dgm:prSet presAssocID="{C4DFB30C-5EC6-4BD1-A86A-DB33D4CB22E4}" presName="childShape" presStyleCnt="0"/>
      <dgm:spPr/>
    </dgm:pt>
    <dgm:pt modelId="{B02EF07C-385C-4C3B-AF4C-FDF1D242B834}" type="pres">
      <dgm:prSet presAssocID="{8D5D5702-D440-4335-BC97-16ED7590FB6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337B81E-4EF7-4A50-B637-28E463B235D9}" type="pres">
      <dgm:prSet presAssocID="{71AEEE8A-3699-41A3-AE79-B9582A62972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564C3-33EC-4163-9934-A0582D435FAF}" type="presOf" srcId="{8A1C28B8-5DF0-48FF-A2A5-479E000EC708}" destId="{E3C96C12-34D9-4138-865D-0ED012909BF0}" srcOrd="1" destOrd="0" presId="urn:microsoft.com/office/officeart/2005/8/layout/hierarchy3"/>
    <dgm:cxn modelId="{09A62D6D-A579-4E5C-85B0-2772745AC451}" type="presOf" srcId="{71AEEE8A-3699-41A3-AE79-B9582A629722}" destId="{A337B81E-4EF7-4A50-B637-28E463B235D9}" srcOrd="0" destOrd="0" presId="urn:microsoft.com/office/officeart/2005/8/layout/hierarchy3"/>
    <dgm:cxn modelId="{28AB35B9-DFC8-4177-B633-BD04910632DF}" srcId="{F223DBD2-E6DE-4B30-86C1-D3086FB5E6D1}" destId="{C4DFB30C-5EC6-4BD1-A86A-DB33D4CB22E4}" srcOrd="1" destOrd="0" parTransId="{74E44FC4-1B87-4BEC-96BC-575B178C31DC}" sibTransId="{BB4C47E4-21AB-4891-8560-F1BE5CE04D54}"/>
    <dgm:cxn modelId="{3444957A-2BAF-4474-BD6B-41AC124BBDF2}" type="presOf" srcId="{C4DFB30C-5EC6-4BD1-A86A-DB33D4CB22E4}" destId="{76AFFBEA-36F2-41A9-86EF-728064442B4E}" srcOrd="1" destOrd="0" presId="urn:microsoft.com/office/officeart/2005/8/layout/hierarchy3"/>
    <dgm:cxn modelId="{BAE77F9A-459F-4F54-AFCE-8286FA91A2CF}" srcId="{F223DBD2-E6DE-4B30-86C1-D3086FB5E6D1}" destId="{8A1C28B8-5DF0-48FF-A2A5-479E000EC708}" srcOrd="0" destOrd="0" parTransId="{01A4E878-1417-4D4F-9168-7CB3B7A3E4B4}" sibTransId="{82FD8DB3-7EFB-4D95-9043-AB0D73DCD6D7}"/>
    <dgm:cxn modelId="{30925D0D-1535-449D-B1A2-9020C97F7558}" type="presOf" srcId="{8D5D5702-D440-4335-BC97-16ED7590FB6B}" destId="{B02EF07C-385C-4C3B-AF4C-FDF1D242B834}" srcOrd="0" destOrd="0" presId="urn:microsoft.com/office/officeart/2005/8/layout/hierarchy3"/>
    <dgm:cxn modelId="{D9938872-E15C-4428-9A25-6AD662D10FEC}" type="presOf" srcId="{8A1C28B8-5DF0-48FF-A2A5-479E000EC708}" destId="{5A1C5A1F-4A9A-4737-AF88-B0CA211A73C7}" srcOrd="0" destOrd="0" presId="urn:microsoft.com/office/officeart/2005/8/layout/hierarchy3"/>
    <dgm:cxn modelId="{AB782630-D188-4D63-A300-3801DB1A7029}" type="presOf" srcId="{84C67BC0-0E47-4118-8560-DBC605CAAE64}" destId="{9DB7C747-93EC-4C0C-B0DD-9B7F966B323E}" srcOrd="0" destOrd="0" presId="urn:microsoft.com/office/officeart/2005/8/layout/hierarchy3"/>
    <dgm:cxn modelId="{2B60CE66-BDA6-4930-BA36-A348C0056500}" type="presOf" srcId="{C4DFB30C-5EC6-4BD1-A86A-DB33D4CB22E4}" destId="{E963EB9E-4115-4C83-BE18-918F3ADE17C9}" srcOrd="0" destOrd="0" presId="urn:microsoft.com/office/officeart/2005/8/layout/hierarchy3"/>
    <dgm:cxn modelId="{0F10756B-585D-40EE-A422-9D747DECEB6B}" type="presOf" srcId="{EAF059E3-8F7A-45C3-B980-76197316D33D}" destId="{203D1CF3-12D4-4105-90DB-F11E35246D72}" srcOrd="0" destOrd="0" presId="urn:microsoft.com/office/officeart/2005/8/layout/hierarchy3"/>
    <dgm:cxn modelId="{76478A6D-FE1E-47EA-8792-06281C6D5F52}" srcId="{C4DFB30C-5EC6-4BD1-A86A-DB33D4CB22E4}" destId="{71AEEE8A-3699-41A3-AE79-B9582A629722}" srcOrd="0" destOrd="0" parTransId="{8D5D5702-D440-4335-BC97-16ED7590FB6B}" sibTransId="{D69750AF-FBF9-40B2-9CDE-145C06A2B100}"/>
    <dgm:cxn modelId="{86496672-62CE-4714-B9ED-D141F4C652FA}" srcId="{8A1C28B8-5DF0-48FF-A2A5-479E000EC708}" destId="{EAF059E3-8F7A-45C3-B980-76197316D33D}" srcOrd="0" destOrd="0" parTransId="{84C67BC0-0E47-4118-8560-DBC605CAAE64}" sibTransId="{47063410-3796-4864-B6B4-61E3B30D9F4C}"/>
    <dgm:cxn modelId="{3207189F-C04D-42B1-A919-A2003231462D}" type="presOf" srcId="{F223DBD2-E6DE-4B30-86C1-D3086FB5E6D1}" destId="{A44A716F-38E9-49B5-8D67-643656BCCB2C}" srcOrd="0" destOrd="0" presId="urn:microsoft.com/office/officeart/2005/8/layout/hierarchy3"/>
    <dgm:cxn modelId="{B50DE706-31FB-4852-B1FA-3411745FDC99}" type="presParOf" srcId="{A44A716F-38E9-49B5-8D67-643656BCCB2C}" destId="{170F0B31-2D3B-49C7-B9FD-25C0F85AC331}" srcOrd="0" destOrd="0" presId="urn:microsoft.com/office/officeart/2005/8/layout/hierarchy3"/>
    <dgm:cxn modelId="{8018632F-242C-4277-A2C3-17C7547AB0AC}" type="presParOf" srcId="{170F0B31-2D3B-49C7-B9FD-25C0F85AC331}" destId="{0DE38523-E2BB-4FA1-9409-79FC8F53D3BF}" srcOrd="0" destOrd="0" presId="urn:microsoft.com/office/officeart/2005/8/layout/hierarchy3"/>
    <dgm:cxn modelId="{0E671CF0-0019-471F-9F3D-0A7D06E2F9BF}" type="presParOf" srcId="{0DE38523-E2BB-4FA1-9409-79FC8F53D3BF}" destId="{5A1C5A1F-4A9A-4737-AF88-B0CA211A73C7}" srcOrd="0" destOrd="0" presId="urn:microsoft.com/office/officeart/2005/8/layout/hierarchy3"/>
    <dgm:cxn modelId="{58BDF608-625E-4C08-8730-107B06AAE003}" type="presParOf" srcId="{0DE38523-E2BB-4FA1-9409-79FC8F53D3BF}" destId="{E3C96C12-34D9-4138-865D-0ED012909BF0}" srcOrd="1" destOrd="0" presId="urn:microsoft.com/office/officeart/2005/8/layout/hierarchy3"/>
    <dgm:cxn modelId="{885B9A21-2BA3-4238-9C4D-C414650FFAFA}" type="presParOf" srcId="{170F0B31-2D3B-49C7-B9FD-25C0F85AC331}" destId="{B57F9101-BEA3-4C02-8C19-40917B6D685D}" srcOrd="1" destOrd="0" presId="urn:microsoft.com/office/officeart/2005/8/layout/hierarchy3"/>
    <dgm:cxn modelId="{7FCF0F25-2309-454B-B08C-F5158B06B53C}" type="presParOf" srcId="{B57F9101-BEA3-4C02-8C19-40917B6D685D}" destId="{9DB7C747-93EC-4C0C-B0DD-9B7F966B323E}" srcOrd="0" destOrd="0" presId="urn:microsoft.com/office/officeart/2005/8/layout/hierarchy3"/>
    <dgm:cxn modelId="{8590BC00-8A63-43C9-BE18-CD6BFE600A0B}" type="presParOf" srcId="{B57F9101-BEA3-4C02-8C19-40917B6D685D}" destId="{203D1CF3-12D4-4105-90DB-F11E35246D72}" srcOrd="1" destOrd="0" presId="urn:microsoft.com/office/officeart/2005/8/layout/hierarchy3"/>
    <dgm:cxn modelId="{1C22AD21-D2E6-495D-BA63-0BC0B0DBEB45}" type="presParOf" srcId="{A44A716F-38E9-49B5-8D67-643656BCCB2C}" destId="{51BFF99D-6E5A-4BC4-B3B7-4523BB467335}" srcOrd="1" destOrd="0" presId="urn:microsoft.com/office/officeart/2005/8/layout/hierarchy3"/>
    <dgm:cxn modelId="{717338EC-E2E7-4F39-8D25-DDC3FE4458B2}" type="presParOf" srcId="{51BFF99D-6E5A-4BC4-B3B7-4523BB467335}" destId="{2B6950DE-3EDC-4DA0-AEFE-3BA9BF2C2EFD}" srcOrd="0" destOrd="0" presId="urn:microsoft.com/office/officeart/2005/8/layout/hierarchy3"/>
    <dgm:cxn modelId="{6AF03ADB-5FB7-445D-81C8-B88D2E440255}" type="presParOf" srcId="{2B6950DE-3EDC-4DA0-AEFE-3BA9BF2C2EFD}" destId="{E963EB9E-4115-4C83-BE18-918F3ADE17C9}" srcOrd="0" destOrd="0" presId="urn:microsoft.com/office/officeart/2005/8/layout/hierarchy3"/>
    <dgm:cxn modelId="{B04C9B86-AD25-4C48-ABCF-AFC580780758}" type="presParOf" srcId="{2B6950DE-3EDC-4DA0-AEFE-3BA9BF2C2EFD}" destId="{76AFFBEA-36F2-41A9-86EF-728064442B4E}" srcOrd="1" destOrd="0" presId="urn:microsoft.com/office/officeart/2005/8/layout/hierarchy3"/>
    <dgm:cxn modelId="{3BE4DAC4-4F19-4FF5-B196-52AD423BFAA4}" type="presParOf" srcId="{51BFF99D-6E5A-4BC4-B3B7-4523BB467335}" destId="{F903C5DC-E743-4879-882A-3ADBE67DF2A8}" srcOrd="1" destOrd="0" presId="urn:microsoft.com/office/officeart/2005/8/layout/hierarchy3"/>
    <dgm:cxn modelId="{D577C927-7AD9-4156-A789-34DDEA1E03B1}" type="presParOf" srcId="{F903C5DC-E743-4879-882A-3ADBE67DF2A8}" destId="{B02EF07C-385C-4C3B-AF4C-FDF1D242B834}" srcOrd="0" destOrd="0" presId="urn:microsoft.com/office/officeart/2005/8/layout/hierarchy3"/>
    <dgm:cxn modelId="{7E7AA16A-D53C-4BFE-9411-6CD5D9180BCC}" type="presParOf" srcId="{F903C5DC-E743-4879-882A-3ADBE67DF2A8}" destId="{A337B81E-4EF7-4A50-B637-28E463B235D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DFE30-EC65-4F50-9964-558AC425014A}">
      <dsp:nvSpPr>
        <dsp:cNvPr id="0" name=""/>
        <dsp:cNvSpPr/>
      </dsp:nvSpPr>
      <dsp:spPr>
        <a:xfrm>
          <a:off x="0" y="1895576"/>
          <a:ext cx="2463257" cy="2424904"/>
        </a:xfrm>
        <a:prstGeom prst="flowChartConnector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rPr>
            <a:t>Общая</a:t>
          </a:r>
          <a:r>
            <a:rPr lang="ru-RU" sz="1050" b="1" kern="1200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rPr>
            <a:t> </a:t>
          </a:r>
          <a:r>
            <a:rPr lang="ru-RU" sz="2000" b="1" kern="1200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rPr>
            <a:t>психология</a:t>
          </a:r>
          <a:endParaRPr lang="ru-RU" sz="1050" b="1" kern="1200" cap="none" spc="0" dirty="0">
            <a:ln w="1905"/>
            <a:solidFill>
              <a:schemeClr val="accent6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anose="02040503050406030204" pitchFamily="18" charset="0"/>
          </a:endParaRPr>
        </a:p>
      </dsp:txBody>
      <dsp:txXfrm>
        <a:off x="360736" y="2250695"/>
        <a:ext cx="1741785" cy="1714666"/>
      </dsp:txXfrm>
    </dsp:sp>
    <dsp:sp modelId="{82FD6AB4-EF8D-43DD-A603-9501FC8D31DC}">
      <dsp:nvSpPr>
        <dsp:cNvPr id="0" name=""/>
        <dsp:cNvSpPr/>
      </dsp:nvSpPr>
      <dsp:spPr>
        <a:xfrm rot="16694566">
          <a:off x="1831539" y="2368148"/>
          <a:ext cx="1474887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474887" y="10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2110" y="2341330"/>
        <a:ext cx="73744" cy="73744"/>
      </dsp:txXfrm>
    </dsp:sp>
    <dsp:sp modelId="{F25A50DC-2A97-4DC9-9A80-4525A4EA6CD0}">
      <dsp:nvSpPr>
        <dsp:cNvPr id="0" name=""/>
        <dsp:cNvSpPr/>
      </dsp:nvSpPr>
      <dsp:spPr>
        <a:xfrm>
          <a:off x="2674708" y="992496"/>
          <a:ext cx="1962277" cy="131176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Психология познавательных процессов</a:t>
          </a:r>
          <a:endParaRPr lang="ru-RU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713128" y="1030916"/>
        <a:ext cx="1885437" cy="1234921"/>
      </dsp:txXfrm>
    </dsp:sp>
    <dsp:sp modelId="{4C5B7B96-D75E-4F3F-958F-D0E7E8566D1F}">
      <dsp:nvSpPr>
        <dsp:cNvPr id="0" name=""/>
        <dsp:cNvSpPr/>
      </dsp:nvSpPr>
      <dsp:spPr>
        <a:xfrm rot="18406612">
          <a:off x="4283090" y="931966"/>
          <a:ext cx="1763745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763745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120869" y="897926"/>
        <a:ext cx="88187" cy="88187"/>
      </dsp:txXfrm>
    </dsp:sp>
    <dsp:sp modelId="{76BACCAB-5B97-4229-949A-2231D4940C0E}">
      <dsp:nvSpPr>
        <dsp:cNvPr id="0" name=""/>
        <dsp:cNvSpPr/>
      </dsp:nvSpPr>
      <dsp:spPr>
        <a:xfrm>
          <a:off x="5692940" y="3921"/>
          <a:ext cx="2443015" cy="46348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Ощущения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706515" y="17496"/>
        <a:ext cx="2415865" cy="436335"/>
      </dsp:txXfrm>
    </dsp:sp>
    <dsp:sp modelId="{848873DD-9855-448E-B199-A406BF42CE18}">
      <dsp:nvSpPr>
        <dsp:cNvPr id="0" name=""/>
        <dsp:cNvSpPr/>
      </dsp:nvSpPr>
      <dsp:spPr>
        <a:xfrm rot="19297342">
          <a:off x="4491467" y="1220188"/>
          <a:ext cx="1346991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346991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1288" y="1196567"/>
        <a:ext cx="67349" cy="67349"/>
      </dsp:txXfrm>
    </dsp:sp>
    <dsp:sp modelId="{247B94C3-C8BC-4E61-81CD-0D52EAD95F94}">
      <dsp:nvSpPr>
        <dsp:cNvPr id="0" name=""/>
        <dsp:cNvSpPr/>
      </dsp:nvSpPr>
      <dsp:spPr>
        <a:xfrm>
          <a:off x="5692940" y="580365"/>
          <a:ext cx="2443015" cy="46348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Восприятие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706515" y="593940"/>
        <a:ext cx="2415865" cy="436335"/>
      </dsp:txXfrm>
    </dsp:sp>
    <dsp:sp modelId="{05DF5915-38A1-4D24-BA35-D4D7A04F5E5C}">
      <dsp:nvSpPr>
        <dsp:cNvPr id="0" name=""/>
        <dsp:cNvSpPr/>
      </dsp:nvSpPr>
      <dsp:spPr>
        <a:xfrm rot="20770597">
          <a:off x="4621237" y="1508411"/>
          <a:ext cx="1087450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087450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7776" y="1491278"/>
        <a:ext cx="54372" cy="54372"/>
      </dsp:txXfrm>
    </dsp:sp>
    <dsp:sp modelId="{7D917A0C-071E-44B0-87D5-26A27EFA4988}">
      <dsp:nvSpPr>
        <dsp:cNvPr id="0" name=""/>
        <dsp:cNvSpPr/>
      </dsp:nvSpPr>
      <dsp:spPr>
        <a:xfrm>
          <a:off x="5692940" y="1156809"/>
          <a:ext cx="2443015" cy="46348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Внимание 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706515" y="1170384"/>
        <a:ext cx="2415865" cy="436335"/>
      </dsp:txXfrm>
    </dsp:sp>
    <dsp:sp modelId="{0E0DB2A2-6238-4EE4-983C-9FE167192E9C}">
      <dsp:nvSpPr>
        <dsp:cNvPr id="0" name=""/>
        <dsp:cNvSpPr/>
      </dsp:nvSpPr>
      <dsp:spPr>
        <a:xfrm rot="1001458">
          <a:off x="4613762" y="1796633"/>
          <a:ext cx="1102401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102401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7402" y="1779126"/>
        <a:ext cx="55120" cy="55120"/>
      </dsp:txXfrm>
    </dsp:sp>
    <dsp:sp modelId="{F6833D7D-B084-4B98-8F4D-4F9889D038D1}">
      <dsp:nvSpPr>
        <dsp:cNvPr id="0" name=""/>
        <dsp:cNvSpPr/>
      </dsp:nvSpPr>
      <dsp:spPr>
        <a:xfrm>
          <a:off x="5692940" y="1733254"/>
          <a:ext cx="2443015" cy="46348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Память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706515" y="1746829"/>
        <a:ext cx="2415865" cy="436335"/>
      </dsp:txXfrm>
    </dsp:sp>
    <dsp:sp modelId="{DA1D5A89-BFF5-40BF-892F-5874F64E0513}">
      <dsp:nvSpPr>
        <dsp:cNvPr id="0" name=""/>
        <dsp:cNvSpPr/>
      </dsp:nvSpPr>
      <dsp:spPr>
        <a:xfrm rot="2413354">
          <a:off x="4473478" y="2084855"/>
          <a:ext cx="1382969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382969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0388" y="2060334"/>
        <a:ext cx="69148" cy="69148"/>
      </dsp:txXfrm>
    </dsp:sp>
    <dsp:sp modelId="{58394257-2C3F-4350-9E4F-FBEAE438FC93}">
      <dsp:nvSpPr>
        <dsp:cNvPr id="0" name=""/>
        <dsp:cNvSpPr/>
      </dsp:nvSpPr>
      <dsp:spPr>
        <a:xfrm>
          <a:off x="5692940" y="2309698"/>
          <a:ext cx="2443015" cy="46348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Мышление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706515" y="2323273"/>
        <a:ext cx="2415865" cy="436335"/>
      </dsp:txXfrm>
    </dsp:sp>
    <dsp:sp modelId="{EDBABE27-1096-4D50-828D-D831BE9E6286}">
      <dsp:nvSpPr>
        <dsp:cNvPr id="0" name=""/>
        <dsp:cNvSpPr/>
      </dsp:nvSpPr>
      <dsp:spPr>
        <a:xfrm rot="3257991">
          <a:off x="4260184" y="2373077"/>
          <a:ext cx="1809557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809557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119724" y="2337892"/>
        <a:ext cx="90477" cy="90477"/>
      </dsp:txXfrm>
    </dsp:sp>
    <dsp:sp modelId="{C621F1C8-E431-4A4C-9E69-E1EEF4D60DD0}">
      <dsp:nvSpPr>
        <dsp:cNvPr id="0" name=""/>
        <dsp:cNvSpPr/>
      </dsp:nvSpPr>
      <dsp:spPr>
        <a:xfrm>
          <a:off x="5692940" y="2886142"/>
          <a:ext cx="2443015" cy="46348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rPr>
            <a:t>Речь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706515" y="2899717"/>
        <a:ext cx="2415865" cy="436335"/>
      </dsp:txXfrm>
    </dsp:sp>
    <dsp:sp modelId="{4FE2B0C0-2E30-4CC5-A88C-9EE6C48E2CD3}">
      <dsp:nvSpPr>
        <dsp:cNvPr id="0" name=""/>
        <dsp:cNvSpPr/>
      </dsp:nvSpPr>
      <dsp:spPr>
        <a:xfrm rot="5140744">
          <a:off x="1643723" y="3981766"/>
          <a:ext cx="1772623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772623" y="10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85719" y="3947505"/>
        <a:ext cx="88631" cy="88631"/>
      </dsp:txXfrm>
    </dsp:sp>
    <dsp:sp modelId="{F834D4B5-316A-461B-8FDC-40C23CE6F3D1}">
      <dsp:nvSpPr>
        <dsp:cNvPr id="0" name=""/>
        <dsp:cNvSpPr/>
      </dsp:nvSpPr>
      <dsp:spPr>
        <a:xfrm>
          <a:off x="2596812" y="4134598"/>
          <a:ext cx="2124606" cy="148202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ambria" panose="02040503050406030204" pitchFamily="18" charset="0"/>
            </a:rPr>
            <a:t>Психология личности</a:t>
          </a:r>
          <a:endParaRPr lang="ru-RU" sz="1900" b="1" kern="1200" dirty="0">
            <a:latin typeface="Cambria" panose="02040503050406030204" pitchFamily="18" charset="0"/>
          </a:endParaRPr>
        </a:p>
      </dsp:txBody>
      <dsp:txXfrm>
        <a:off x="2907953" y="4351636"/>
        <a:ext cx="1502324" cy="1047952"/>
      </dsp:txXfrm>
    </dsp:sp>
    <dsp:sp modelId="{6986FA7E-DF6D-4798-B7AB-ABA968296B99}">
      <dsp:nvSpPr>
        <dsp:cNvPr id="0" name=""/>
        <dsp:cNvSpPr/>
      </dsp:nvSpPr>
      <dsp:spPr>
        <a:xfrm rot="19059404">
          <a:off x="4520449" y="4346669"/>
          <a:ext cx="1540713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540713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2288" y="4318205"/>
        <a:ext cx="77035" cy="77035"/>
      </dsp:txXfrm>
    </dsp:sp>
    <dsp:sp modelId="{44CA7B16-9FC8-4598-BC8E-C0FFD848E6AA}">
      <dsp:nvSpPr>
        <dsp:cNvPr id="0" name=""/>
        <dsp:cNvSpPr/>
      </dsp:nvSpPr>
      <dsp:spPr>
        <a:xfrm>
          <a:off x="5860194" y="3611994"/>
          <a:ext cx="3193724" cy="4516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Эмоции</a:t>
          </a:r>
        </a:p>
      </dsp:txBody>
      <dsp:txXfrm>
        <a:off x="6327904" y="3678141"/>
        <a:ext cx="2258304" cy="319383"/>
      </dsp:txXfrm>
    </dsp:sp>
    <dsp:sp modelId="{A56C798F-724D-44EE-B4AF-9F8C202E02AB}">
      <dsp:nvSpPr>
        <dsp:cNvPr id="0" name=""/>
        <dsp:cNvSpPr/>
      </dsp:nvSpPr>
      <dsp:spPr>
        <a:xfrm rot="20246274">
          <a:off x="4674228" y="4628987"/>
          <a:ext cx="1233157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233157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9977" y="4608212"/>
        <a:ext cx="61657" cy="61657"/>
      </dsp:txXfrm>
    </dsp:sp>
    <dsp:sp modelId="{2FFD79BA-277E-48CD-BB6F-25B21A8EA3BF}">
      <dsp:nvSpPr>
        <dsp:cNvPr id="0" name=""/>
        <dsp:cNvSpPr/>
      </dsp:nvSpPr>
      <dsp:spPr>
        <a:xfrm>
          <a:off x="5860194" y="4176630"/>
          <a:ext cx="3193724" cy="4516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Способности 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6327904" y="4242777"/>
        <a:ext cx="2258304" cy="319383"/>
      </dsp:txXfrm>
    </dsp:sp>
    <dsp:sp modelId="{835188BE-EF4C-4A52-A33C-2D61F4ABB952}">
      <dsp:nvSpPr>
        <dsp:cNvPr id="0" name=""/>
        <dsp:cNvSpPr/>
      </dsp:nvSpPr>
      <dsp:spPr>
        <a:xfrm rot="275608">
          <a:off x="4719583" y="4911305"/>
          <a:ext cx="1142445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142445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62245" y="4892798"/>
        <a:ext cx="57122" cy="57122"/>
      </dsp:txXfrm>
    </dsp:sp>
    <dsp:sp modelId="{B7AFB5BC-F60D-4C7B-8A26-D290BE3E75C4}">
      <dsp:nvSpPr>
        <dsp:cNvPr id="0" name=""/>
        <dsp:cNvSpPr/>
      </dsp:nvSpPr>
      <dsp:spPr>
        <a:xfrm>
          <a:off x="5860194" y="4741267"/>
          <a:ext cx="3193724" cy="4516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Мотивация 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6327904" y="4807414"/>
        <a:ext cx="2258304" cy="319383"/>
      </dsp:txXfrm>
    </dsp:sp>
    <dsp:sp modelId="{A231BB95-E7D7-4829-B736-B175D9D03788}">
      <dsp:nvSpPr>
        <dsp:cNvPr id="0" name=""/>
        <dsp:cNvSpPr/>
      </dsp:nvSpPr>
      <dsp:spPr>
        <a:xfrm rot="1728656">
          <a:off x="4640979" y="5178724"/>
          <a:ext cx="1299654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299654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8315" y="5156287"/>
        <a:ext cx="64982" cy="64982"/>
      </dsp:txXfrm>
    </dsp:sp>
    <dsp:sp modelId="{BD45E5E1-E35A-4642-A85E-570B120FE078}">
      <dsp:nvSpPr>
        <dsp:cNvPr id="0" name=""/>
        <dsp:cNvSpPr/>
      </dsp:nvSpPr>
      <dsp:spPr>
        <a:xfrm>
          <a:off x="5860194" y="5276105"/>
          <a:ext cx="3193724" cy="4516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Темперамент 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6327904" y="5342252"/>
        <a:ext cx="2258304" cy="319383"/>
      </dsp:txXfrm>
    </dsp:sp>
    <dsp:sp modelId="{EE59E0B6-EE21-45F7-AF27-48E42AC1583B}">
      <dsp:nvSpPr>
        <dsp:cNvPr id="0" name=""/>
        <dsp:cNvSpPr/>
      </dsp:nvSpPr>
      <dsp:spPr>
        <a:xfrm rot="2725537">
          <a:off x="4479521" y="5443470"/>
          <a:ext cx="1622570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622570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50242" y="5412959"/>
        <a:ext cx="81128" cy="81128"/>
      </dsp:txXfrm>
    </dsp:sp>
    <dsp:sp modelId="{532B0059-5687-4A75-BD14-B2BD06E44188}">
      <dsp:nvSpPr>
        <dsp:cNvPr id="0" name=""/>
        <dsp:cNvSpPr/>
      </dsp:nvSpPr>
      <dsp:spPr>
        <a:xfrm>
          <a:off x="5860194" y="5805596"/>
          <a:ext cx="3193724" cy="4516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Характер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6327904" y="5871743"/>
        <a:ext cx="2258304" cy="319383"/>
      </dsp:txXfrm>
    </dsp:sp>
    <dsp:sp modelId="{5A7FA7B2-871C-43F2-A956-4DD8E854181F}">
      <dsp:nvSpPr>
        <dsp:cNvPr id="0" name=""/>
        <dsp:cNvSpPr/>
      </dsp:nvSpPr>
      <dsp:spPr>
        <a:xfrm rot="3313407">
          <a:off x="4292541" y="5685517"/>
          <a:ext cx="1996531" cy="20107"/>
        </a:xfrm>
        <a:custGeom>
          <a:avLst/>
          <a:gdLst/>
          <a:ahLst/>
          <a:cxnLst/>
          <a:rect l="0" t="0" r="0" b="0"/>
          <a:pathLst>
            <a:path>
              <a:moveTo>
                <a:pt x="0" y="10053"/>
              </a:moveTo>
              <a:lnTo>
                <a:pt x="1996531" y="10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240893" y="5645657"/>
        <a:ext cx="99826" cy="99826"/>
      </dsp:txXfrm>
    </dsp:sp>
    <dsp:sp modelId="{AFAF4EF7-0031-4D1F-89E4-ABCD46FCEF66}">
      <dsp:nvSpPr>
        <dsp:cNvPr id="0" name=""/>
        <dsp:cNvSpPr/>
      </dsp:nvSpPr>
      <dsp:spPr>
        <a:xfrm>
          <a:off x="5860194" y="6289690"/>
          <a:ext cx="3193724" cy="4516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Воля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6327904" y="6355837"/>
        <a:ext cx="2258304" cy="319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C5A1F-4A9A-4737-AF88-B0CA211A73C7}">
      <dsp:nvSpPr>
        <dsp:cNvPr id="0" name=""/>
        <dsp:cNvSpPr/>
      </dsp:nvSpPr>
      <dsp:spPr>
        <a:xfrm>
          <a:off x="1004" y="623831"/>
          <a:ext cx="3656707" cy="1828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Ведущая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36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55" y="677382"/>
        <a:ext cx="3549605" cy="1721251"/>
      </dsp:txXfrm>
    </dsp:sp>
    <dsp:sp modelId="{9DB7C747-93EC-4C0C-B0DD-9B7F966B323E}">
      <dsp:nvSpPr>
        <dsp:cNvPr id="0" name=""/>
        <dsp:cNvSpPr/>
      </dsp:nvSpPr>
      <dsp:spPr>
        <a:xfrm>
          <a:off x="366675" y="2452185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D1CF3-12D4-4105-90DB-F11E35246D72}">
      <dsp:nvSpPr>
        <dsp:cNvPr id="0" name=""/>
        <dsp:cNvSpPr/>
      </dsp:nvSpPr>
      <dsp:spPr>
        <a:xfrm>
          <a:off x="732345" y="2909273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Общение</a:t>
          </a:r>
          <a:endParaRPr lang="ru-RU" sz="43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5896" y="2962824"/>
        <a:ext cx="2818263" cy="1721251"/>
      </dsp:txXfrm>
    </dsp:sp>
    <dsp:sp modelId="{E963EB9E-4115-4C83-BE18-918F3ADE17C9}">
      <dsp:nvSpPr>
        <dsp:cNvPr id="0" name=""/>
        <dsp:cNvSpPr/>
      </dsp:nvSpPr>
      <dsp:spPr>
        <a:xfrm>
          <a:off x="4571888" y="623831"/>
          <a:ext cx="3656707" cy="1828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Новообразование возраста</a:t>
          </a:r>
          <a:endParaRPr lang="ru-RU" sz="36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5439" y="677382"/>
        <a:ext cx="3549605" cy="1721251"/>
      </dsp:txXfrm>
    </dsp:sp>
    <dsp:sp modelId="{B02EF07C-385C-4C3B-AF4C-FDF1D242B834}">
      <dsp:nvSpPr>
        <dsp:cNvPr id="0" name=""/>
        <dsp:cNvSpPr/>
      </dsp:nvSpPr>
      <dsp:spPr>
        <a:xfrm>
          <a:off x="4937559" y="2452185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7B81E-4EF7-4A50-B637-28E463B235D9}">
      <dsp:nvSpPr>
        <dsp:cNvPr id="0" name=""/>
        <dsp:cNvSpPr/>
      </dsp:nvSpPr>
      <dsp:spPr>
        <a:xfrm>
          <a:off x="5303229" y="2909273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Чувство взрослости</a:t>
          </a:r>
          <a:endParaRPr lang="ru-RU" sz="43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56780" y="2962824"/>
        <a:ext cx="2818263" cy="1721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98A7-1324-4A85-A82D-138BE436EC59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FB71-776C-4E2C-85EA-FB6C0031F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4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5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3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7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3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D762-B2A4-4E79-B855-0E78F300436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DFBF-0361-4F64-9ECF-4893B8C3D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4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Психологические особенности шестиклассников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ргарита К\Desktop\картинки\фото дети\562_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17646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93038" cy="5715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взрослости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85938"/>
            <a:ext cx="8559552" cy="5072061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у подростка представления о себе, как о взрослом человеке.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походить на взрослых внешне,  приобрести их права и привилегии, но не быть  ответственными как взрослые. 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взрослых он ограничивает, а свои расширяет, претендует на уважение его личности, на доверие к себе и расширение самостоятельности.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своих друзей часто ценит выше мнения родителей.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мира друзей от мира семьи.</a:t>
            </a:r>
          </a:p>
        </p:txBody>
      </p:sp>
    </p:spTree>
    <p:extLst>
      <p:ext uri="{BB962C8B-B14F-4D97-AF65-F5344CB8AC3E}">
        <p14:creationId xmlns:p14="http://schemas.microsoft.com/office/powerpoint/2010/main" val="23372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93037" cy="1071562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особенности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667750" cy="537321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Зенит любознательности.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мотивации обучения.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мотив деятельности и поведения подростка -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завоевать свое место в коллективе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в школе строится с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мнения одноклассников, которое имеет большее значение, чем мнение родителей и учителей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«Подростковые установки».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«духа независимости».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Конформность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 к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вредным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влияниям.</a:t>
            </a:r>
          </a:p>
        </p:txBody>
      </p:sp>
    </p:spTree>
    <p:extLst>
      <p:ext uri="{BB962C8B-B14F-4D97-AF65-F5344CB8AC3E}">
        <p14:creationId xmlns:p14="http://schemas.microsoft.com/office/powerpoint/2010/main" val="25843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мотивации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343528" cy="525658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Формализм в усвоении знаний.</a:t>
            </a:r>
          </a:p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периоды, когда не нравится ничего. </a:t>
            </a:r>
          </a:p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 только то, что он знает хорошо, что ему удается. </a:t>
            </a:r>
          </a:p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учиться – это не каприз, а крик о помощи. </a:t>
            </a:r>
          </a:p>
          <a:p>
            <a:pPr eaLnBrk="1" hangingPunct="1"/>
            <a:endParaRPr lang="ru-RU" altLang="ru-R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62904"/>
            <a:ext cx="3436987" cy="266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Эмоциональная сфера подростков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11256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эмоциональная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возбудимость;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устойчивость эмоциональных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переживаний;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повышенная тревожность;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противоречивость чувств;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возникновение переживания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самооценки;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развитое чувство принадлежности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предъявление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высоких требований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дружбе;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обостряется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противоречие между богатством желаний, с одной стороны, и ограниченностью сил и жизненного опыта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завышенная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самооценка, преувеличение своих способностей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6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8038" y="1484784"/>
            <a:ext cx="201622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подростками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1484784"/>
            <a:ext cx="201622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Подростков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60648"/>
            <a:ext cx="316835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конфликтов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970" y="2924944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Борьба за власть и родительский авторитет.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Неоправданные ожидания.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Нежелание признать самостоятельность подростка.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Неверие в силы ребенка, боязнь выпустить его «из под своего крыла».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2924944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Кризис переходного возраста.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Требование большей самостоятельности, права самому принимать решение.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себя в глазах сверстников.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Принадлежность к группе подростков, которая поощряет «вызывающую» манеру поведения и общения.</a:t>
            </a:r>
          </a:p>
        </p:txBody>
      </p:sp>
      <p:cxnSp>
        <p:nvCxnSpPr>
          <p:cNvPr id="10" name="Прямая со стрелкой 9"/>
          <p:cNvCxnSpPr>
            <a:stCxn id="6" idx="2"/>
            <a:endCxn id="4" idx="3"/>
          </p:cNvCxnSpPr>
          <p:nvPr/>
        </p:nvCxnSpPr>
        <p:spPr>
          <a:xfrm flipH="1">
            <a:off x="2914262" y="1340768"/>
            <a:ext cx="158573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5" idx="1"/>
          </p:cNvCxnSpPr>
          <p:nvPr/>
        </p:nvCxnSpPr>
        <p:spPr>
          <a:xfrm>
            <a:off x="4499992" y="1340768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Конфликтные отношения ведут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8096250" cy="4699248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отчужденности подростка.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Эмансипации.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убеждению в несправедливости взрослого.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убеждению, что взрослый не может его понять.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сознательному неприятию требований взрослых.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замечания, оскорбления, угрозы подросток ответит грубостью, скрытностью, неподчинением или лживостью.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 он больше недоволен родителями, взрослыми, тем сильнее нужны друзья, тем сильнее их влияние на него.</a:t>
            </a:r>
          </a:p>
        </p:txBody>
      </p:sp>
    </p:spTree>
    <p:extLst>
      <p:ext uri="{BB962C8B-B14F-4D97-AF65-F5344CB8AC3E}">
        <p14:creationId xmlns:p14="http://schemas.microsoft.com/office/powerpoint/2010/main" val="24690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14313"/>
            <a:ext cx="8548439" cy="10715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 общение с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подростком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343528" cy="5256584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такую степень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соответствовала бы возможностям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  ребенку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ему  свое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сотрудничайте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дружите.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Опирайтесь на положительное в подростке,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подчеркивайте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черты характера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в себе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и объясняйте свои чувства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он вас понял и принял вашу позицию.</a:t>
            </a:r>
          </a:p>
        </p:txBody>
      </p:sp>
    </p:spTree>
    <p:extLst>
      <p:ext uri="{BB962C8B-B14F-4D97-AF65-F5344CB8AC3E}">
        <p14:creationId xmlns:p14="http://schemas.microsoft.com/office/powerpoint/2010/main" val="11770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эффективного общения родителей с подростком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559552" cy="504056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важное для ребенка – общение. </a:t>
            </a:r>
          </a:p>
          <a:p>
            <a:pPr algn="just"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выпытывайте у него информацию, лучше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организуйте диалог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обсуждайте с ним разные вопросы семейной жизни.  </a:t>
            </a:r>
          </a:p>
          <a:p>
            <a:pPr algn="just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подбадривайте ребенка без слов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улыбнитесь, подмигните, посмотрите в глаза, возьмите  за руку.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тем, каким тоном вы отвечаете на вопросы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Поощряя ребенка,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разговор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демонстрируйте вашу заинтересованность в том, что он рассказывает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34563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9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85750"/>
            <a:ext cx="6929438" cy="1000125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596064" cy="4167336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анализировать ситуации, корректировать свое поведение.</a:t>
            </a:r>
          </a:p>
          <a:p>
            <a:pPr algn="just" eaLnBrk="1" hangingPunct="1"/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Уделите внимание воспитанию этических норм поведения.</a:t>
            </a:r>
          </a:p>
          <a:p>
            <a:pPr algn="just" eaLnBrk="1" hangingPunct="1"/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Способствуйте формированию толерантности вашего ребенка.</a:t>
            </a:r>
          </a:p>
          <a:p>
            <a:pPr algn="just" eaLnBrk="1" hangingPunct="1"/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Развивайте у ребенка чувство юмора, это поможет ему в трудных жизненных ситуациях.</a:t>
            </a:r>
          </a:p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4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76566" cy="371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2" y="260648"/>
            <a:ext cx="908160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компетентность родителей</a:t>
            </a:r>
            <a:endParaRPr lang="ru-RU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3" y="1449813"/>
            <a:ext cx="4188315" cy="29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516" y="4365104"/>
            <a:ext cx="8193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компетентность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прежде всего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вопросах образования, развития, воспитания своего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9486" y="1700808"/>
            <a:ext cx="4502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Ушакова: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«компетентность»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осведомлённость,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6" y="1628800"/>
            <a:ext cx="3657436" cy="24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изучает психология?</a:t>
            </a: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29740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r>
              <a:rPr lang="ru-RU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греч. – «душа»;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греч.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«знание») – это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наука о 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закономерностях возникновения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формирования, развития, функционирования и проявлений психики людей в различных условиях и на разных этапах их жизни 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14" y="4437112"/>
            <a:ext cx="2209428" cy="220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6396580"/>
              </p:ext>
            </p:extLst>
          </p:nvPr>
        </p:nvGraphicFramePr>
        <p:xfrm>
          <a:off x="32494" y="116632"/>
          <a:ext cx="911150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26064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психология</a:t>
            </a:r>
            <a:endParaRPr lang="ru-RU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4584"/>
            <a:ext cx="8640960" cy="5577483"/>
          </a:xfrm>
        </p:spPr>
        <p:txBody>
          <a:bodyPr>
            <a:normAutofit/>
          </a:bodyPr>
          <a:lstStyle/>
          <a:p>
            <a:pPr marL="1588" lv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Возрастная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психология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изучает психическое развитие на разных возрастных этапах и изменения при переходе из одного возраста в другой.</a:t>
            </a:r>
          </a:p>
          <a:p>
            <a:pPr marL="1588" lv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Возрастная психология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основа для понимания законов психического развития ребенка.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680520" cy="263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этапы развития ребенка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/>
          </a:bodyPr>
          <a:lstStyle/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младенчество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с момента рождения до года </a:t>
            </a: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раннее детство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от 1 до 3 лет </a:t>
            </a:r>
          </a:p>
          <a:p>
            <a:pPr indent="15875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младший дошкольный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3 до 4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средний дошкольный возраст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от 4 до 5 лет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старший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дошкольный 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5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6-7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младший школьный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7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10 лет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подростковый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11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16 лет </a:t>
            </a:r>
          </a:p>
          <a:p>
            <a:pPr indent="15875" algn="just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/>
              </a:rPr>
              <a:t>ю</a:t>
            </a:r>
            <a:r>
              <a:rPr lang="ru-RU" sz="3000" b="1" dirty="0" smtClean="0">
                <a:solidFill>
                  <a:srgbClr val="FF0000"/>
                </a:solidFill>
                <a:latin typeface="Times New Roman"/>
              </a:rPr>
              <a:t>ношеский возраст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</a:rPr>
              <a:t>– от 17 лет до 21 года</a:t>
            </a:r>
            <a:endParaRPr lang="ru-RU" sz="3000" dirty="0">
              <a:solidFill>
                <a:prstClr val="black"/>
              </a:solidFill>
            </a:endParaRPr>
          </a:p>
          <a:p>
            <a:pPr indent="15875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96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родители должны знать психологию своего ребенка?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установить здоровые взаимоотношения в семье, грамотно решать конфликты между родителями и детьми, помочь ребенку преодолеть трудности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каждого возрастного этапа,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находить ответы на вопросы, которые ставят в тупик даже самых умных и мудрых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89450"/>
            <a:ext cx="21161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7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04" y="260648"/>
            <a:ext cx="8943975" cy="7143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особенности подростка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2"/>
          <a:stretch/>
        </p:blipFill>
        <p:spPr bwMode="auto">
          <a:xfrm>
            <a:off x="251520" y="2060848"/>
            <a:ext cx="1797396" cy="406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484785"/>
            <a:ext cx="3863265" cy="252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14" y="4276627"/>
            <a:ext cx="306034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17" y="1772816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47" y="4381496"/>
            <a:ext cx="3215366" cy="234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Особенности возраста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964123"/>
              </p:ext>
            </p:extLst>
          </p:nvPr>
        </p:nvGraphicFramePr>
        <p:xfrm>
          <a:off x="467544" y="1268760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2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779</Words>
  <Application>Microsoft Office PowerPoint</Application>
  <PresentationFormat>Экран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Психологические особенности шестиклассников  </vt:lpstr>
      <vt:lpstr>Психолого-педагогическая компетентность родителей</vt:lpstr>
      <vt:lpstr>Что изучает психология?</vt:lpstr>
      <vt:lpstr>Презентация PowerPoint</vt:lpstr>
      <vt:lpstr>Презентация PowerPoint</vt:lpstr>
      <vt:lpstr>Возрастные этапы развития ребенка</vt:lpstr>
      <vt:lpstr>Для чего родители должны знать психологию своего ребенка?</vt:lpstr>
      <vt:lpstr>Анатомо-физиологические особенности подростка </vt:lpstr>
      <vt:lpstr>Особенности возраста</vt:lpstr>
      <vt:lpstr>Чувство взрослости</vt:lpstr>
      <vt:lpstr>Психологические особенности</vt:lpstr>
      <vt:lpstr>Особенности мотивации </vt:lpstr>
      <vt:lpstr>Эмоциональная сфера подростков</vt:lpstr>
      <vt:lpstr>Презентация PowerPoint</vt:lpstr>
      <vt:lpstr>Конфликтные отношения ведут  </vt:lpstr>
      <vt:lpstr>Конструктивное общение с подростком</vt:lpstr>
      <vt:lpstr>Правила эффективного общения родителей с подростком</vt:lpstr>
      <vt:lpstr>Советы родителям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К</dc:creator>
  <cp:lastModifiedBy>psy</cp:lastModifiedBy>
  <cp:revision>80</cp:revision>
  <dcterms:created xsi:type="dcterms:W3CDTF">2015-09-28T07:00:05Z</dcterms:created>
  <dcterms:modified xsi:type="dcterms:W3CDTF">2020-05-27T17:04:13Z</dcterms:modified>
</cp:coreProperties>
</file>