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30" r:id="rId2"/>
    <p:sldId id="352" r:id="rId3"/>
    <p:sldId id="361" r:id="rId4"/>
    <p:sldId id="362" r:id="rId5"/>
    <p:sldId id="335" r:id="rId6"/>
    <p:sldId id="336" r:id="rId7"/>
    <p:sldId id="337" r:id="rId8"/>
    <p:sldId id="338" r:id="rId9"/>
    <p:sldId id="340" r:id="rId10"/>
    <p:sldId id="343" r:id="rId11"/>
    <p:sldId id="341" r:id="rId12"/>
    <p:sldId id="342" r:id="rId13"/>
    <p:sldId id="344" r:id="rId14"/>
    <p:sldId id="345" r:id="rId15"/>
    <p:sldId id="370" r:id="rId16"/>
    <p:sldId id="3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D15B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0" autoAdjust="0"/>
    <p:restoredTop sz="94660"/>
  </p:normalViewPr>
  <p:slideViewPr>
    <p:cSldViewPr>
      <p:cViewPr varScale="1">
        <p:scale>
          <a:sx n="79" d="100"/>
          <a:sy n="7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160D-27A5-4F01-A3AC-444D63173EFC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7575-4FC4-468F-9E41-05792E742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7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A98A7-1324-4A85-A82D-138BE436EC59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FB71-776C-4E2C-85EA-FB6C0031F4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Уже не ребенок, но еще не взрослый.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D4F-ED1B-466A-9A7A-0CC24D85DB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3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D762-B2A4-4E79-B855-0E78F3004362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FBF-0361-4F64-9ECF-4893B8C3D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800" y="836712"/>
            <a:ext cx="8712200" cy="8635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девятиклассников»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88632" cy="49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93037" cy="6937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молодежной культуры</a:t>
            </a:r>
            <a:endParaRPr lang="ru-RU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7674076" cy="5018107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внимание к одежде и своей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</a:p>
          <a:p>
            <a:pPr algn="just">
              <a:lnSpc>
                <a:spcPct val="110000"/>
              </a:lnSpc>
              <a:buFont typeface="Wingdings" pitchFamily="2" charset="2"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059"/>
            <a:ext cx="3053442" cy="203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19" y="2261059"/>
            <a:ext cx="3002013" cy="200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68" y="3284114"/>
            <a:ext cx="1805196" cy="250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11" y="4674325"/>
            <a:ext cx="3201588" cy="204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39437"/>
          <a:stretch/>
        </p:blipFill>
        <p:spPr bwMode="auto">
          <a:xfrm>
            <a:off x="726908" y="4401118"/>
            <a:ext cx="2246682" cy="232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7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отношения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036396" cy="496855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и общение имеют  огромное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 между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очень эмоциональна и занимать большое место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algn="just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Безответная симпатия  нередко  бывает источником  сильных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переживаний.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Романтическая симпатия мобилизует возможности личности,  вызывая желания быть лучше,  мотив самосовершенствования.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225194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406640" cy="7830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со сверстниками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43900" cy="5040560"/>
          </a:xfrm>
        </p:spPr>
        <p:txBody>
          <a:bodyPr>
            <a:normAutofit/>
          </a:bodyPr>
          <a:lstStyle/>
          <a:p>
            <a:pPr marL="265113" indent="-23812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«Ожидание общения».</a:t>
            </a:r>
          </a:p>
          <a:p>
            <a:pPr marL="265113" indent="-23812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избирательность в дружеских привязанностях. </a:t>
            </a:r>
          </a:p>
          <a:p>
            <a:pPr marL="265113" indent="-23812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самовыражении и  понимании.</a:t>
            </a:r>
          </a:p>
          <a:p>
            <a:pPr marL="265113" indent="-23812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наиболее благоприятных психологических условий для общения.</a:t>
            </a:r>
          </a:p>
          <a:p>
            <a:pPr marL="265113" indent="-23812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Юношеская общительность эгоцентрична.</a:t>
            </a:r>
          </a:p>
        </p:txBody>
      </p:sp>
    </p:spTree>
    <p:extLst>
      <p:ext uri="{BB962C8B-B14F-4D97-AF65-F5344CB8AC3E}">
        <p14:creationId xmlns:p14="http://schemas.microsoft.com/office/powerpoint/2010/main" val="24190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793037" cy="9826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 родителями и взрослыми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41033"/>
            <a:ext cx="8459787" cy="4929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юность дает максимум эмоциональных проблем, часто возникает эмоциональное отчуждение  детей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добиваются от взрослых эмоциональной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малейшей бестактности, чтобы внутренний мир старшеклассника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Тянутся к общению с взрослым человеком, проявляющим уважение к их личности.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76126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2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портрет подростка с асоциальным поведением</a:t>
            </a:r>
          </a:p>
        </p:txBody>
      </p:sp>
      <p:sp>
        <p:nvSpPr>
          <p:cNvPr id="2539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390166" cy="49411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перспективы (нет реальной жизненной цели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принятия социальных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нет сопереживания (от родителей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 не относятся семья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развиты сильнее, чем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внутренних норм, поэтому подверженность внешним влияниям (из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к пустому времяпровождению, отсутствие специальных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опыт асоциальных действий ( сделал –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пойман, не наказан).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9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способны понять, принять, посочувствовать, оказать поддержку.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правильно выражать свои эмоции.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предъявляйте к ребенку завышенных требований.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торопитесь искать виноватых.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Учитесь радоваться чужим и своим победам и учите этому своего ребенка.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торопитесь наказывать детей.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говорить правду своим детям.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Применяйте определенные приемы общения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9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" y="260648"/>
            <a:ext cx="90816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компетентность родителей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3" y="1449813"/>
            <a:ext cx="4188315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16" y="4365104"/>
            <a:ext cx="8193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компетентность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прежде всего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образования, развития, воспитания своего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486" y="1700808"/>
            <a:ext cx="4502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осведомлённость,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1628800"/>
            <a:ext cx="3657436" cy="24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этапы развития ребенка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младенчество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с момента рождения до года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раннее детство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1 до 3 лет </a:t>
            </a:r>
          </a:p>
          <a:p>
            <a:pPr indent="1587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дошкольный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3 до 4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дошкольный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4 до 5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старший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дошкольный 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5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6-7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7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подростковый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11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 лет </a:t>
            </a:r>
          </a:p>
          <a:p>
            <a:pPr indent="15875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ю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ношеский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</a:rPr>
              <a:t>– от 17 лет до 21 года</a:t>
            </a:r>
            <a:endParaRPr lang="ru-RU" sz="3000" dirty="0">
              <a:solidFill>
                <a:prstClr val="black"/>
              </a:solidFill>
            </a:endParaRPr>
          </a:p>
          <a:p>
            <a:pPr indent="15875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8786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родители должны знать психологию своего ребенка?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установить здоровые взаимоотношения в семье, грамотно решать конфликты между родителями и детьми, помочь ребенку преодолеть трудности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возрастного этапа,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находить ответы на вопросы, которые ставят в тупик даже самых умных и мудрых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9450"/>
            <a:ext cx="21161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93037" cy="10541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415536" cy="4738699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способности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годам  сформированы, быстрого роста, как в детстве 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развиваются специальные способности.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преувеличивать уровень своих знаний и особенно умственных возможностей.</a:t>
            </a:r>
          </a:p>
          <a:p>
            <a:pPr>
              <a:lnSpc>
                <a:spcPct val="8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</a:t>
            </a:r>
            <a:b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00240"/>
            <a:ext cx="8064896" cy="42481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3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ощущение быстро текущего времени.</a:t>
            </a:r>
          </a:p>
          <a:p>
            <a:pPr algn="just">
              <a:lnSpc>
                <a:spcPct val="80000"/>
              </a:lnSpc>
            </a:pPr>
            <a:endParaRPr lang="ru-RU" sz="3000" spc="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 жаль тратить время на пустяки, но ум и сердце еще не в ладу друг с другом.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3000" spc="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жизненных перспектив, планов на </a:t>
            </a:r>
            <a:r>
              <a:rPr lang="ru-RU" sz="3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будущее.</a:t>
            </a:r>
          </a:p>
          <a:p>
            <a:pPr algn="just">
              <a:lnSpc>
                <a:spcPct val="80000"/>
              </a:lnSpc>
            </a:pPr>
            <a:endParaRPr lang="ru-RU" sz="3000" spc="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приобретает смысл.</a:t>
            </a:r>
          </a:p>
          <a:p>
            <a:pPr>
              <a:lnSpc>
                <a:spcPct val="80000"/>
              </a:lnSpc>
            </a:pPr>
            <a:endParaRPr lang="ru-RU" sz="3000" spc="30" dirty="0"/>
          </a:p>
        </p:txBody>
      </p:sp>
    </p:spTree>
    <p:extLst>
      <p:ext uri="{BB962C8B-B14F-4D97-AF65-F5344CB8AC3E}">
        <p14:creationId xmlns:p14="http://schemas.microsoft.com/office/powerpoint/2010/main" val="47001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82453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саморефлексии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повышенный интерес к себе, своему внутреннему миру.</a:t>
            </a:r>
          </a:p>
          <a:p>
            <a:pPr algn="just">
              <a:lnSpc>
                <a:spcPct val="8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тревожности.</a:t>
            </a:r>
          </a:p>
          <a:p>
            <a:pPr algn="just">
              <a:lnSpc>
                <a:spcPct val="8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одиночества,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непонятости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8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самоуважения устойчив.</a:t>
            </a:r>
          </a:p>
          <a:p>
            <a:pPr algn="just">
              <a:lnSpc>
                <a:spcPct val="80000"/>
              </a:lnSpc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пониженном самоуважении – болезненная реакция на критику, смех, отказ от деятельности, чувство одиночества.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064896" cy="51125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наилучшего способа  жизни в настоящем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Проигрывание в воображении разных вариантов жизни  (признание,  героические поступки, большая любовь, богатство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способы воплощения мечты - от самообразования и самовоспитания до ухода из дома (цель - как бы приблизить будущее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в  совмещении ближней и дальней временной перспективы.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 о необратимости времени, о неизбежности смерти, о смысле жизни.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4766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мечтаний и фантазий</a:t>
            </a:r>
          </a:p>
        </p:txBody>
      </p:sp>
    </p:spTree>
    <p:extLst>
      <p:ext uri="{BB962C8B-B14F-4D97-AF65-F5344CB8AC3E}">
        <p14:creationId xmlns:p14="http://schemas.microsoft.com/office/powerpoint/2010/main" val="325049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собственного тела</a:t>
            </a:r>
            <a:endParaRPr lang="ru-RU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85860"/>
            <a:ext cx="7960398" cy="531149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беспокойство по поводу своей внешности, что держится, как правило, в тайне.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желание изменить свой облик.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важны те качества, от которых зависит престиж и популярность у сверстников.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всех нюансов и вариантов нормального развития может обернуться для юноши или девушки очень сильными переживаниями.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706</Words>
  <Application>Microsoft Office PowerPoint</Application>
  <PresentationFormat>Экран (4:3)</PresentationFormat>
  <Paragraphs>97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«Психологические особенности девятиклассников»   </vt:lpstr>
      <vt:lpstr>Психолого-педагогическая компетентность родителей</vt:lpstr>
      <vt:lpstr>Возрастные этапы развития ребенка</vt:lpstr>
      <vt:lpstr>Для чего родители должны знать психологию своего ребенка?</vt:lpstr>
      <vt:lpstr>Познавательное развитие</vt:lpstr>
      <vt:lpstr>Психологические особенности возраста</vt:lpstr>
      <vt:lpstr>Личностное развитие</vt:lpstr>
      <vt:lpstr>Презентация PowerPoint</vt:lpstr>
      <vt:lpstr>Образ собственного тела</vt:lpstr>
      <vt:lpstr>Аспекты молодежной культуры</vt:lpstr>
      <vt:lpstr>Межличностные отношения</vt:lpstr>
      <vt:lpstr>Отношения со сверстниками</vt:lpstr>
      <vt:lpstr>Взаимоотношения с родителями и взрослыми</vt:lpstr>
      <vt:lpstr>Психологический портрет подростка с асоциальным поведением</vt:lpstr>
      <vt:lpstr>Рекомендации родителям</vt:lpstr>
      <vt:lpstr>СПАСИБО ЗА ВНИМАНИЕ!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К</dc:creator>
  <cp:lastModifiedBy>psy</cp:lastModifiedBy>
  <cp:revision>77</cp:revision>
  <cp:lastPrinted>2015-11-02T10:47:38Z</cp:lastPrinted>
  <dcterms:created xsi:type="dcterms:W3CDTF">2015-09-28T07:00:05Z</dcterms:created>
  <dcterms:modified xsi:type="dcterms:W3CDTF">2020-05-27T17:22:48Z</dcterms:modified>
</cp:coreProperties>
</file>