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3" r:id="rId2"/>
    <p:sldId id="272" r:id="rId3"/>
    <p:sldId id="273" r:id="rId4"/>
    <p:sldId id="274" r:id="rId5"/>
    <p:sldId id="285" r:id="rId6"/>
    <p:sldId id="284" r:id="rId7"/>
    <p:sldId id="286" r:id="rId8"/>
    <p:sldId id="287" r:id="rId9"/>
    <p:sldId id="288" r:id="rId10"/>
    <p:sldId id="289" r:id="rId11"/>
    <p:sldId id="290" r:id="rId12"/>
    <p:sldId id="281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D15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23DBD2-E6DE-4B30-86C1-D3086FB5E6D1}" type="doc">
      <dgm:prSet loTypeId="urn:microsoft.com/office/officeart/2005/8/layout/hierarchy3" loCatId="hierarchy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8A1C28B8-5DF0-48FF-A2A5-479E000EC708}">
      <dgm:prSet phldrT="[Текст]"/>
      <dgm:spPr/>
      <dgm:t>
        <a:bodyPr/>
        <a:lstStyle/>
        <a:p>
          <a:r>
            <a:rPr lang="ru-RU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Ведущая</a:t>
          </a:r>
        </a:p>
        <a:p>
          <a:r>
            <a:rPr lang="ru-RU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деятельность</a:t>
          </a:r>
          <a:endParaRPr lang="ru-RU" dirty="0">
            <a:solidFill>
              <a:schemeClr val="accent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01A4E878-1417-4D4F-9168-7CB3B7A3E4B4}" type="parTrans" cxnId="{BAE77F9A-459F-4F54-AFCE-8286FA91A2CF}">
      <dgm:prSet/>
      <dgm:spPr/>
      <dgm:t>
        <a:bodyPr/>
        <a:lstStyle/>
        <a:p>
          <a:endParaRPr lang="ru-RU"/>
        </a:p>
      </dgm:t>
    </dgm:pt>
    <dgm:pt modelId="{82FD8DB3-7EFB-4D95-9043-AB0D73DCD6D7}" type="sibTrans" cxnId="{BAE77F9A-459F-4F54-AFCE-8286FA91A2CF}">
      <dgm:prSet/>
      <dgm:spPr/>
      <dgm:t>
        <a:bodyPr/>
        <a:lstStyle/>
        <a:p>
          <a:endParaRPr lang="ru-RU"/>
        </a:p>
      </dgm:t>
    </dgm:pt>
    <dgm:pt modelId="{C4DFB30C-5EC6-4BD1-A86A-DB33D4CB22E4}">
      <dgm:prSet phldrT="[Текст]"/>
      <dgm:spPr/>
      <dgm:t>
        <a:bodyPr/>
        <a:lstStyle/>
        <a:p>
          <a:r>
            <a:rPr lang="ru-RU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Новообразование возраста</a:t>
          </a:r>
          <a:endParaRPr lang="ru-RU" dirty="0">
            <a:solidFill>
              <a:schemeClr val="accent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74E44FC4-1B87-4BEC-96BC-575B178C31DC}" type="parTrans" cxnId="{28AB35B9-DFC8-4177-B633-BD04910632DF}">
      <dgm:prSet/>
      <dgm:spPr/>
      <dgm:t>
        <a:bodyPr/>
        <a:lstStyle/>
        <a:p>
          <a:endParaRPr lang="ru-RU"/>
        </a:p>
      </dgm:t>
    </dgm:pt>
    <dgm:pt modelId="{BB4C47E4-21AB-4891-8560-F1BE5CE04D54}" type="sibTrans" cxnId="{28AB35B9-DFC8-4177-B633-BD04910632DF}">
      <dgm:prSet/>
      <dgm:spPr/>
      <dgm:t>
        <a:bodyPr/>
        <a:lstStyle/>
        <a:p>
          <a:endParaRPr lang="ru-RU"/>
        </a:p>
      </dgm:t>
    </dgm:pt>
    <dgm:pt modelId="{71AEEE8A-3699-41A3-AE79-B9582A629722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Самоопределение (профессиональное и личностное)</a:t>
          </a:r>
        </a:p>
      </dgm:t>
    </dgm:pt>
    <dgm:pt modelId="{8D5D5702-D440-4335-BC97-16ED7590FB6B}" type="parTrans" cxnId="{76478A6D-FE1E-47EA-8792-06281C6D5F52}">
      <dgm:prSet/>
      <dgm:spPr/>
      <dgm:t>
        <a:bodyPr/>
        <a:lstStyle/>
        <a:p>
          <a:endParaRPr lang="ru-RU"/>
        </a:p>
      </dgm:t>
    </dgm:pt>
    <dgm:pt modelId="{D69750AF-FBF9-40B2-9CDE-145C06A2B100}" type="sibTrans" cxnId="{76478A6D-FE1E-47EA-8792-06281C6D5F52}">
      <dgm:prSet/>
      <dgm:spPr/>
      <dgm:t>
        <a:bodyPr/>
        <a:lstStyle/>
        <a:p>
          <a:endParaRPr lang="ru-RU"/>
        </a:p>
      </dgm:t>
    </dgm:pt>
    <dgm:pt modelId="{EAF059E3-8F7A-45C3-B980-76197316D33D}">
      <dgm:prSet phldrT="[Текст]"/>
      <dgm:spPr/>
      <dgm:t>
        <a:bodyPr/>
        <a:lstStyle/>
        <a:p>
          <a:r>
            <a:rPr lang="ru-RU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Учебно-профессиональная</a:t>
          </a:r>
          <a:endParaRPr lang="ru-RU" b="1" dirty="0">
            <a:solidFill>
              <a:schemeClr val="accent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47063410-3796-4864-B6B4-61E3B30D9F4C}" type="sibTrans" cxnId="{86496672-62CE-4714-B9ED-D141F4C652FA}">
      <dgm:prSet/>
      <dgm:spPr/>
      <dgm:t>
        <a:bodyPr/>
        <a:lstStyle/>
        <a:p>
          <a:endParaRPr lang="ru-RU"/>
        </a:p>
      </dgm:t>
    </dgm:pt>
    <dgm:pt modelId="{84C67BC0-0E47-4118-8560-DBC605CAAE64}" type="parTrans" cxnId="{86496672-62CE-4714-B9ED-D141F4C652FA}">
      <dgm:prSet/>
      <dgm:spPr/>
      <dgm:t>
        <a:bodyPr/>
        <a:lstStyle/>
        <a:p>
          <a:endParaRPr lang="ru-RU"/>
        </a:p>
      </dgm:t>
    </dgm:pt>
    <dgm:pt modelId="{A44A716F-38E9-49B5-8D67-643656BCCB2C}" type="pres">
      <dgm:prSet presAssocID="{F223DBD2-E6DE-4B30-86C1-D3086FB5E6D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70F0B31-2D3B-49C7-B9FD-25C0F85AC331}" type="pres">
      <dgm:prSet presAssocID="{8A1C28B8-5DF0-48FF-A2A5-479E000EC708}" presName="root" presStyleCnt="0"/>
      <dgm:spPr/>
    </dgm:pt>
    <dgm:pt modelId="{0DE38523-E2BB-4FA1-9409-79FC8F53D3BF}" type="pres">
      <dgm:prSet presAssocID="{8A1C28B8-5DF0-48FF-A2A5-479E000EC708}" presName="rootComposite" presStyleCnt="0"/>
      <dgm:spPr/>
    </dgm:pt>
    <dgm:pt modelId="{5A1C5A1F-4A9A-4737-AF88-B0CA211A73C7}" type="pres">
      <dgm:prSet presAssocID="{8A1C28B8-5DF0-48FF-A2A5-479E000EC708}" presName="rootText" presStyleLbl="node1" presStyleIdx="0" presStyleCnt="2"/>
      <dgm:spPr/>
      <dgm:t>
        <a:bodyPr/>
        <a:lstStyle/>
        <a:p>
          <a:endParaRPr lang="ru-RU"/>
        </a:p>
      </dgm:t>
    </dgm:pt>
    <dgm:pt modelId="{E3C96C12-34D9-4138-865D-0ED012909BF0}" type="pres">
      <dgm:prSet presAssocID="{8A1C28B8-5DF0-48FF-A2A5-479E000EC708}" presName="rootConnector" presStyleLbl="node1" presStyleIdx="0" presStyleCnt="2"/>
      <dgm:spPr/>
      <dgm:t>
        <a:bodyPr/>
        <a:lstStyle/>
        <a:p>
          <a:endParaRPr lang="ru-RU"/>
        </a:p>
      </dgm:t>
    </dgm:pt>
    <dgm:pt modelId="{B57F9101-BEA3-4C02-8C19-40917B6D685D}" type="pres">
      <dgm:prSet presAssocID="{8A1C28B8-5DF0-48FF-A2A5-479E000EC708}" presName="childShape" presStyleCnt="0"/>
      <dgm:spPr/>
    </dgm:pt>
    <dgm:pt modelId="{9DB7C747-93EC-4C0C-B0DD-9B7F966B323E}" type="pres">
      <dgm:prSet presAssocID="{84C67BC0-0E47-4118-8560-DBC605CAAE64}" presName="Name13" presStyleLbl="parChTrans1D2" presStyleIdx="0" presStyleCnt="2"/>
      <dgm:spPr/>
      <dgm:t>
        <a:bodyPr/>
        <a:lstStyle/>
        <a:p>
          <a:endParaRPr lang="ru-RU"/>
        </a:p>
      </dgm:t>
    </dgm:pt>
    <dgm:pt modelId="{203D1CF3-12D4-4105-90DB-F11E35246D72}" type="pres">
      <dgm:prSet presAssocID="{EAF059E3-8F7A-45C3-B980-76197316D33D}" presName="childText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BFF99D-6E5A-4BC4-B3B7-4523BB467335}" type="pres">
      <dgm:prSet presAssocID="{C4DFB30C-5EC6-4BD1-A86A-DB33D4CB22E4}" presName="root" presStyleCnt="0"/>
      <dgm:spPr/>
    </dgm:pt>
    <dgm:pt modelId="{2B6950DE-3EDC-4DA0-AEFE-3BA9BF2C2EFD}" type="pres">
      <dgm:prSet presAssocID="{C4DFB30C-5EC6-4BD1-A86A-DB33D4CB22E4}" presName="rootComposite" presStyleCnt="0"/>
      <dgm:spPr/>
    </dgm:pt>
    <dgm:pt modelId="{E963EB9E-4115-4C83-BE18-918F3ADE17C9}" type="pres">
      <dgm:prSet presAssocID="{C4DFB30C-5EC6-4BD1-A86A-DB33D4CB22E4}" presName="rootText" presStyleLbl="node1" presStyleIdx="1" presStyleCnt="2"/>
      <dgm:spPr/>
      <dgm:t>
        <a:bodyPr/>
        <a:lstStyle/>
        <a:p>
          <a:endParaRPr lang="ru-RU"/>
        </a:p>
      </dgm:t>
    </dgm:pt>
    <dgm:pt modelId="{76AFFBEA-36F2-41A9-86EF-728064442B4E}" type="pres">
      <dgm:prSet presAssocID="{C4DFB30C-5EC6-4BD1-A86A-DB33D4CB22E4}" presName="rootConnector" presStyleLbl="node1" presStyleIdx="1" presStyleCnt="2"/>
      <dgm:spPr/>
      <dgm:t>
        <a:bodyPr/>
        <a:lstStyle/>
        <a:p>
          <a:endParaRPr lang="ru-RU"/>
        </a:p>
      </dgm:t>
    </dgm:pt>
    <dgm:pt modelId="{F903C5DC-E743-4879-882A-3ADBE67DF2A8}" type="pres">
      <dgm:prSet presAssocID="{C4DFB30C-5EC6-4BD1-A86A-DB33D4CB22E4}" presName="childShape" presStyleCnt="0"/>
      <dgm:spPr/>
    </dgm:pt>
    <dgm:pt modelId="{B02EF07C-385C-4C3B-AF4C-FDF1D242B834}" type="pres">
      <dgm:prSet presAssocID="{8D5D5702-D440-4335-BC97-16ED7590FB6B}" presName="Name13" presStyleLbl="parChTrans1D2" presStyleIdx="1" presStyleCnt="2"/>
      <dgm:spPr/>
      <dgm:t>
        <a:bodyPr/>
        <a:lstStyle/>
        <a:p>
          <a:endParaRPr lang="ru-RU"/>
        </a:p>
      </dgm:t>
    </dgm:pt>
    <dgm:pt modelId="{A337B81E-4EF7-4A50-B637-28E463B235D9}" type="pres">
      <dgm:prSet presAssocID="{71AEEE8A-3699-41A3-AE79-B9582A629722}" presName="childText" presStyleLbl="bgAcc1" presStyleIdx="1" presStyleCnt="2" custScaleX="1081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142EA53-4BDE-4DA5-81B0-CD90328D66F2}" type="presOf" srcId="{EAF059E3-8F7A-45C3-B980-76197316D33D}" destId="{203D1CF3-12D4-4105-90DB-F11E35246D72}" srcOrd="0" destOrd="0" presId="urn:microsoft.com/office/officeart/2005/8/layout/hierarchy3"/>
    <dgm:cxn modelId="{B3266271-28D3-4F2E-8359-07C171BF557F}" type="presOf" srcId="{F223DBD2-E6DE-4B30-86C1-D3086FB5E6D1}" destId="{A44A716F-38E9-49B5-8D67-643656BCCB2C}" srcOrd="0" destOrd="0" presId="urn:microsoft.com/office/officeart/2005/8/layout/hierarchy3"/>
    <dgm:cxn modelId="{28AB35B9-DFC8-4177-B633-BD04910632DF}" srcId="{F223DBD2-E6DE-4B30-86C1-D3086FB5E6D1}" destId="{C4DFB30C-5EC6-4BD1-A86A-DB33D4CB22E4}" srcOrd="1" destOrd="0" parTransId="{74E44FC4-1B87-4BEC-96BC-575B178C31DC}" sibTransId="{BB4C47E4-21AB-4891-8560-F1BE5CE04D54}"/>
    <dgm:cxn modelId="{953BAE79-08A2-4B07-AA75-C3BBFD0415B5}" type="presOf" srcId="{8A1C28B8-5DF0-48FF-A2A5-479E000EC708}" destId="{5A1C5A1F-4A9A-4737-AF88-B0CA211A73C7}" srcOrd="0" destOrd="0" presId="urn:microsoft.com/office/officeart/2005/8/layout/hierarchy3"/>
    <dgm:cxn modelId="{D153A6BF-AF25-44CF-A868-334896AF2124}" type="presOf" srcId="{84C67BC0-0E47-4118-8560-DBC605CAAE64}" destId="{9DB7C747-93EC-4C0C-B0DD-9B7F966B323E}" srcOrd="0" destOrd="0" presId="urn:microsoft.com/office/officeart/2005/8/layout/hierarchy3"/>
    <dgm:cxn modelId="{BAE77F9A-459F-4F54-AFCE-8286FA91A2CF}" srcId="{F223DBD2-E6DE-4B30-86C1-D3086FB5E6D1}" destId="{8A1C28B8-5DF0-48FF-A2A5-479E000EC708}" srcOrd="0" destOrd="0" parTransId="{01A4E878-1417-4D4F-9168-7CB3B7A3E4B4}" sibTransId="{82FD8DB3-7EFB-4D95-9043-AB0D73DCD6D7}"/>
    <dgm:cxn modelId="{F8F6B434-D25E-4102-AA11-840FAD33FE89}" type="presOf" srcId="{C4DFB30C-5EC6-4BD1-A86A-DB33D4CB22E4}" destId="{E963EB9E-4115-4C83-BE18-918F3ADE17C9}" srcOrd="0" destOrd="0" presId="urn:microsoft.com/office/officeart/2005/8/layout/hierarchy3"/>
    <dgm:cxn modelId="{57A29114-4C43-41AD-81EB-F77947345B79}" type="presOf" srcId="{8D5D5702-D440-4335-BC97-16ED7590FB6B}" destId="{B02EF07C-385C-4C3B-AF4C-FDF1D242B834}" srcOrd="0" destOrd="0" presId="urn:microsoft.com/office/officeart/2005/8/layout/hierarchy3"/>
    <dgm:cxn modelId="{76478A6D-FE1E-47EA-8792-06281C6D5F52}" srcId="{C4DFB30C-5EC6-4BD1-A86A-DB33D4CB22E4}" destId="{71AEEE8A-3699-41A3-AE79-B9582A629722}" srcOrd="0" destOrd="0" parTransId="{8D5D5702-D440-4335-BC97-16ED7590FB6B}" sibTransId="{D69750AF-FBF9-40B2-9CDE-145C06A2B100}"/>
    <dgm:cxn modelId="{5C4187DC-B197-4D3A-8472-2748FF340C39}" type="presOf" srcId="{71AEEE8A-3699-41A3-AE79-B9582A629722}" destId="{A337B81E-4EF7-4A50-B637-28E463B235D9}" srcOrd="0" destOrd="0" presId="urn:microsoft.com/office/officeart/2005/8/layout/hierarchy3"/>
    <dgm:cxn modelId="{86496672-62CE-4714-B9ED-D141F4C652FA}" srcId="{8A1C28B8-5DF0-48FF-A2A5-479E000EC708}" destId="{EAF059E3-8F7A-45C3-B980-76197316D33D}" srcOrd="0" destOrd="0" parTransId="{84C67BC0-0E47-4118-8560-DBC605CAAE64}" sibTransId="{47063410-3796-4864-B6B4-61E3B30D9F4C}"/>
    <dgm:cxn modelId="{27A8EB3A-9A59-464D-BFCA-42EDDE89A78A}" type="presOf" srcId="{C4DFB30C-5EC6-4BD1-A86A-DB33D4CB22E4}" destId="{76AFFBEA-36F2-41A9-86EF-728064442B4E}" srcOrd="1" destOrd="0" presId="urn:microsoft.com/office/officeart/2005/8/layout/hierarchy3"/>
    <dgm:cxn modelId="{A6070C73-0EA9-421F-86C1-BEE51D9D0C40}" type="presOf" srcId="{8A1C28B8-5DF0-48FF-A2A5-479E000EC708}" destId="{E3C96C12-34D9-4138-865D-0ED012909BF0}" srcOrd="1" destOrd="0" presId="urn:microsoft.com/office/officeart/2005/8/layout/hierarchy3"/>
    <dgm:cxn modelId="{A5E942BE-58CD-4D65-B48A-B95CB2EC9B58}" type="presParOf" srcId="{A44A716F-38E9-49B5-8D67-643656BCCB2C}" destId="{170F0B31-2D3B-49C7-B9FD-25C0F85AC331}" srcOrd="0" destOrd="0" presId="urn:microsoft.com/office/officeart/2005/8/layout/hierarchy3"/>
    <dgm:cxn modelId="{8E6998A9-70F2-4CC4-BFB4-0B6F73C08B2B}" type="presParOf" srcId="{170F0B31-2D3B-49C7-B9FD-25C0F85AC331}" destId="{0DE38523-E2BB-4FA1-9409-79FC8F53D3BF}" srcOrd="0" destOrd="0" presId="urn:microsoft.com/office/officeart/2005/8/layout/hierarchy3"/>
    <dgm:cxn modelId="{5F6416D3-125A-4FE4-9BA5-18BC8AC2CC89}" type="presParOf" srcId="{0DE38523-E2BB-4FA1-9409-79FC8F53D3BF}" destId="{5A1C5A1F-4A9A-4737-AF88-B0CA211A73C7}" srcOrd="0" destOrd="0" presId="urn:microsoft.com/office/officeart/2005/8/layout/hierarchy3"/>
    <dgm:cxn modelId="{F1DC80C3-5AC9-44A9-8CC8-41FC1D0F0E9D}" type="presParOf" srcId="{0DE38523-E2BB-4FA1-9409-79FC8F53D3BF}" destId="{E3C96C12-34D9-4138-865D-0ED012909BF0}" srcOrd="1" destOrd="0" presId="urn:microsoft.com/office/officeart/2005/8/layout/hierarchy3"/>
    <dgm:cxn modelId="{89307980-6055-40D0-9BF7-D98A8EE16259}" type="presParOf" srcId="{170F0B31-2D3B-49C7-B9FD-25C0F85AC331}" destId="{B57F9101-BEA3-4C02-8C19-40917B6D685D}" srcOrd="1" destOrd="0" presId="urn:microsoft.com/office/officeart/2005/8/layout/hierarchy3"/>
    <dgm:cxn modelId="{F2B85D28-B17F-41BD-B88C-FFC44C6EFB91}" type="presParOf" srcId="{B57F9101-BEA3-4C02-8C19-40917B6D685D}" destId="{9DB7C747-93EC-4C0C-B0DD-9B7F966B323E}" srcOrd="0" destOrd="0" presId="urn:microsoft.com/office/officeart/2005/8/layout/hierarchy3"/>
    <dgm:cxn modelId="{4D8FC028-571A-405C-9304-AE23C863845D}" type="presParOf" srcId="{B57F9101-BEA3-4C02-8C19-40917B6D685D}" destId="{203D1CF3-12D4-4105-90DB-F11E35246D72}" srcOrd="1" destOrd="0" presId="urn:microsoft.com/office/officeart/2005/8/layout/hierarchy3"/>
    <dgm:cxn modelId="{B0EFF6FD-199A-4545-900E-41425BA2632D}" type="presParOf" srcId="{A44A716F-38E9-49B5-8D67-643656BCCB2C}" destId="{51BFF99D-6E5A-4BC4-B3B7-4523BB467335}" srcOrd="1" destOrd="0" presId="urn:microsoft.com/office/officeart/2005/8/layout/hierarchy3"/>
    <dgm:cxn modelId="{B08E49A8-AD2F-4E31-83EA-99D221828672}" type="presParOf" srcId="{51BFF99D-6E5A-4BC4-B3B7-4523BB467335}" destId="{2B6950DE-3EDC-4DA0-AEFE-3BA9BF2C2EFD}" srcOrd="0" destOrd="0" presId="urn:microsoft.com/office/officeart/2005/8/layout/hierarchy3"/>
    <dgm:cxn modelId="{9115BD8A-087C-4801-AC0F-757C8EA42429}" type="presParOf" srcId="{2B6950DE-3EDC-4DA0-AEFE-3BA9BF2C2EFD}" destId="{E963EB9E-4115-4C83-BE18-918F3ADE17C9}" srcOrd="0" destOrd="0" presId="urn:microsoft.com/office/officeart/2005/8/layout/hierarchy3"/>
    <dgm:cxn modelId="{0952B7DF-9C72-4A9C-AAAE-85D9BD4DF3CD}" type="presParOf" srcId="{2B6950DE-3EDC-4DA0-AEFE-3BA9BF2C2EFD}" destId="{76AFFBEA-36F2-41A9-86EF-728064442B4E}" srcOrd="1" destOrd="0" presId="urn:microsoft.com/office/officeart/2005/8/layout/hierarchy3"/>
    <dgm:cxn modelId="{2BA813A9-87C6-4D60-84FF-0D973EE63236}" type="presParOf" srcId="{51BFF99D-6E5A-4BC4-B3B7-4523BB467335}" destId="{F903C5DC-E743-4879-882A-3ADBE67DF2A8}" srcOrd="1" destOrd="0" presId="urn:microsoft.com/office/officeart/2005/8/layout/hierarchy3"/>
    <dgm:cxn modelId="{320A40E2-EFD9-4B10-A9C7-A1C9708D91FA}" type="presParOf" srcId="{F903C5DC-E743-4879-882A-3ADBE67DF2A8}" destId="{B02EF07C-385C-4C3B-AF4C-FDF1D242B834}" srcOrd="0" destOrd="0" presId="urn:microsoft.com/office/officeart/2005/8/layout/hierarchy3"/>
    <dgm:cxn modelId="{99883239-66CD-4BDD-AE8F-4EE7FE042B76}" type="presParOf" srcId="{F903C5DC-E743-4879-882A-3ADBE67DF2A8}" destId="{A337B81E-4EF7-4A50-B637-28E463B235D9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1C5A1F-4A9A-4737-AF88-B0CA211A73C7}">
      <dsp:nvSpPr>
        <dsp:cNvPr id="0" name=""/>
        <dsp:cNvSpPr/>
      </dsp:nvSpPr>
      <dsp:spPr>
        <a:xfrm>
          <a:off x="3278" y="682600"/>
          <a:ext cx="3552229" cy="17761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6675" tIns="44450" rIns="66675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Ведущая</a:t>
          </a:r>
        </a:p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деятельность</a:t>
          </a:r>
          <a:endParaRPr lang="ru-RU" sz="3500" kern="1200" dirty="0">
            <a:solidFill>
              <a:schemeClr val="accent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5299" y="734621"/>
        <a:ext cx="3448187" cy="1672072"/>
      </dsp:txXfrm>
    </dsp:sp>
    <dsp:sp modelId="{9DB7C747-93EC-4C0C-B0DD-9B7F966B323E}">
      <dsp:nvSpPr>
        <dsp:cNvPr id="0" name=""/>
        <dsp:cNvSpPr/>
      </dsp:nvSpPr>
      <dsp:spPr>
        <a:xfrm>
          <a:off x="358501" y="2458715"/>
          <a:ext cx="355222" cy="13320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32086"/>
              </a:lnTo>
              <a:lnTo>
                <a:pt x="355222" y="1332086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3D1CF3-12D4-4105-90DB-F11E35246D72}">
      <dsp:nvSpPr>
        <dsp:cNvPr id="0" name=""/>
        <dsp:cNvSpPr/>
      </dsp:nvSpPr>
      <dsp:spPr>
        <a:xfrm>
          <a:off x="713724" y="2902743"/>
          <a:ext cx="2841783" cy="17761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Учебно-профессиональная</a:t>
          </a:r>
          <a:endParaRPr lang="ru-RU" sz="2400" b="1" kern="1200" dirty="0">
            <a:solidFill>
              <a:schemeClr val="accent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765745" y="2954764"/>
        <a:ext cx="2737741" cy="1672072"/>
      </dsp:txXfrm>
    </dsp:sp>
    <dsp:sp modelId="{E963EB9E-4115-4C83-BE18-918F3ADE17C9}">
      <dsp:nvSpPr>
        <dsp:cNvPr id="0" name=""/>
        <dsp:cNvSpPr/>
      </dsp:nvSpPr>
      <dsp:spPr>
        <a:xfrm>
          <a:off x="4443565" y="682600"/>
          <a:ext cx="3552229" cy="17761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6675" tIns="44450" rIns="66675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Новообразование возраста</a:t>
          </a:r>
          <a:endParaRPr lang="ru-RU" sz="3500" kern="1200" dirty="0">
            <a:solidFill>
              <a:schemeClr val="accent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495586" y="734621"/>
        <a:ext cx="3448187" cy="1672072"/>
      </dsp:txXfrm>
    </dsp:sp>
    <dsp:sp modelId="{B02EF07C-385C-4C3B-AF4C-FDF1D242B834}">
      <dsp:nvSpPr>
        <dsp:cNvPr id="0" name=""/>
        <dsp:cNvSpPr/>
      </dsp:nvSpPr>
      <dsp:spPr>
        <a:xfrm>
          <a:off x="4798788" y="2458715"/>
          <a:ext cx="355222" cy="13320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32086"/>
              </a:lnTo>
              <a:lnTo>
                <a:pt x="355222" y="1332086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37B81E-4EF7-4A50-B637-28E463B235D9}">
      <dsp:nvSpPr>
        <dsp:cNvPr id="0" name=""/>
        <dsp:cNvSpPr/>
      </dsp:nvSpPr>
      <dsp:spPr>
        <a:xfrm>
          <a:off x="5154011" y="2902743"/>
          <a:ext cx="3072309" cy="17761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kern="12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Самоопределение (профессиональное и личностное)</a:t>
          </a:r>
        </a:p>
      </dsp:txBody>
      <dsp:txXfrm>
        <a:off x="5206032" y="2954764"/>
        <a:ext cx="2968267" cy="16720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FE4EFD-45C8-4C6F-B7C0-BC066316C144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0892E4-729E-47D4-ACEE-D9D86BBC6A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8930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595AA-DEEC-4314-908E-C2BFBC40F482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1A3A8-554E-4C0F-B7A8-A11D934077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80596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595AA-DEEC-4314-908E-C2BFBC40F482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1A3A8-554E-4C0F-B7A8-A11D934077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1435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595AA-DEEC-4314-908E-C2BFBC40F482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1A3A8-554E-4C0F-B7A8-A11D934077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4415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595AA-DEEC-4314-908E-C2BFBC40F482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1A3A8-554E-4C0F-B7A8-A11D934077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4441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595AA-DEEC-4314-908E-C2BFBC40F482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1A3A8-554E-4C0F-B7A8-A11D934077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8502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595AA-DEEC-4314-908E-C2BFBC40F482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1A3A8-554E-4C0F-B7A8-A11D934077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7302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595AA-DEEC-4314-908E-C2BFBC40F482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1A3A8-554E-4C0F-B7A8-A11D934077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2928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595AA-DEEC-4314-908E-C2BFBC40F482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1A3A8-554E-4C0F-B7A8-A11D934077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7640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595AA-DEEC-4314-908E-C2BFBC40F482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1A3A8-554E-4C0F-B7A8-A11D934077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3942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595AA-DEEC-4314-908E-C2BFBC40F482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1A3A8-554E-4C0F-B7A8-A11D934077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3440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595AA-DEEC-4314-908E-C2BFBC40F482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1A3A8-554E-4C0F-B7A8-A11D934077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7351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0595AA-DEEC-4314-908E-C2BFBC40F482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01A3A8-554E-4C0F-B7A8-A11D934077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218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32" y="260648"/>
            <a:ext cx="9081608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Психолого-педагогическая компетентность родителей</a:t>
            </a:r>
            <a:endParaRPr lang="ru-RU" sz="36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293" y="1449813"/>
            <a:ext cx="4188315" cy="2987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82516" y="4365104"/>
            <a:ext cx="819394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Родительская компетентность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это прежде всего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грамотность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вопросах образования, развития, воспитания своего ребенка.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579486" y="1700808"/>
            <a:ext cx="450212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Толковый словарь 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И.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Ушакова: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«компетентность»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осведомлённость,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авторитетность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516" y="1628800"/>
            <a:ext cx="3657436" cy="2434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9568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Рекомендации родителям</a:t>
            </a:r>
            <a:endParaRPr lang="ru-RU" sz="40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92500" lnSpcReduction="20000"/>
          </a:bodyPr>
          <a:lstStyle/>
          <a:p>
            <a:pPr marL="514350" indent="-514350" algn="just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Будьте способны понять, принять, посочувствовать, оказать поддержку.</a:t>
            </a:r>
          </a:p>
          <a:p>
            <a:pPr marL="514350" indent="-514350" algn="just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Учитесь правильно выражать свои эмоции.</a:t>
            </a:r>
          </a:p>
          <a:p>
            <a:pPr marL="514350" indent="-514350" algn="just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 предъявляйте к ребенку завышенных требований.</a:t>
            </a:r>
          </a:p>
          <a:p>
            <a:pPr marL="514350" indent="-514350" algn="just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 торопитесь искать виноватых.</a:t>
            </a:r>
          </a:p>
          <a:p>
            <a:pPr marL="514350" indent="-514350" algn="just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Учитесь радоваться чужим и своим победам и учите этому своего ребенка.</a:t>
            </a:r>
          </a:p>
          <a:p>
            <a:pPr marL="514350" indent="-514350" algn="just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 торопитесь наказывать детей.</a:t>
            </a:r>
          </a:p>
          <a:p>
            <a:pPr marL="514350" indent="-514350" algn="just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Старайтесь говорить правду своим детям.</a:t>
            </a:r>
          </a:p>
          <a:p>
            <a:pPr marL="514350" indent="-514350" algn="just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Применяйте определенные приемы общения.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69307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помочь выпускнику?</a:t>
            </a:r>
            <a:endParaRPr lang="ru-RU" sz="40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92500" lnSpcReduction="1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значит – поддержать выпускника?      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оказывать поддержку?             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делать категорически 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нельзя?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очень важно сделать?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Проявите мудрость и терпение!</a:t>
            </a:r>
          </a:p>
          <a:p>
            <a:pPr marL="0" indent="0" algn="ctr">
              <a:buNone/>
            </a:pPr>
            <a:r>
              <a:rPr lang="ru-RU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Ваша поддержка обязательно поможет ребёнку быть успешным!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436096" y="2852936"/>
            <a:ext cx="3419872" cy="21972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83757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5229200"/>
            <a:ext cx="7772400" cy="93610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908720"/>
            <a:ext cx="6376566" cy="37185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9191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115212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Возрастные этапы развития ребенка</a:t>
            </a:r>
            <a:endParaRPr lang="ru-RU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96752"/>
            <a:ext cx="9036496" cy="5544616"/>
          </a:xfrm>
        </p:spPr>
        <p:txBody>
          <a:bodyPr>
            <a:normAutofit/>
          </a:bodyPr>
          <a:lstStyle/>
          <a:p>
            <a:pPr indent="15875" algn="just">
              <a:buNone/>
            </a:pPr>
            <a:r>
              <a:rPr lang="ru-RU" sz="30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младенчество</a:t>
            </a:r>
            <a:r>
              <a:rPr lang="ru-RU" sz="3000" dirty="0" smtClean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3000" dirty="0">
                <a:solidFill>
                  <a:prstClr val="black"/>
                </a:solidFill>
                <a:latin typeface="Times New Roman"/>
                <a:ea typeface="Times New Roman"/>
              </a:rPr>
              <a:t>– с момента рождения до года </a:t>
            </a:r>
            <a:endParaRPr lang="ru-RU" sz="3000" dirty="0" smtClean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indent="15875" algn="just">
              <a:buNone/>
            </a:pPr>
            <a:r>
              <a:rPr lang="ru-RU" sz="30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раннее детство </a:t>
            </a:r>
            <a:r>
              <a:rPr lang="ru-RU" sz="3000" dirty="0" smtClean="0">
                <a:solidFill>
                  <a:prstClr val="black"/>
                </a:solidFill>
                <a:latin typeface="Times New Roman"/>
                <a:ea typeface="Times New Roman"/>
              </a:rPr>
              <a:t>– от 1 до 3 лет </a:t>
            </a:r>
          </a:p>
          <a:p>
            <a:pPr indent="15875">
              <a:buNone/>
            </a:pPr>
            <a:r>
              <a:rPr lang="ru-RU" sz="30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младший дошкольный </a:t>
            </a:r>
            <a:r>
              <a:rPr lang="ru-RU" sz="3000" b="1" dirty="0">
                <a:solidFill>
                  <a:srgbClr val="FF0000"/>
                </a:solidFill>
                <a:latin typeface="Times New Roman"/>
                <a:ea typeface="Times New Roman"/>
              </a:rPr>
              <a:t>возраст </a:t>
            </a:r>
            <a:r>
              <a:rPr lang="ru-RU" sz="3000" dirty="0">
                <a:solidFill>
                  <a:prstClr val="black"/>
                </a:solidFill>
                <a:latin typeface="Times New Roman"/>
                <a:ea typeface="Times New Roman"/>
              </a:rPr>
              <a:t>– от 3 до 4 </a:t>
            </a:r>
            <a:r>
              <a:rPr lang="ru-RU" sz="3000" dirty="0" smtClean="0">
                <a:solidFill>
                  <a:prstClr val="black"/>
                </a:solidFill>
                <a:latin typeface="Times New Roman"/>
                <a:ea typeface="Times New Roman"/>
              </a:rPr>
              <a:t>лет </a:t>
            </a:r>
          </a:p>
          <a:p>
            <a:pPr indent="15875" algn="just">
              <a:buNone/>
            </a:pPr>
            <a:r>
              <a:rPr lang="ru-RU" sz="30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средний дошкольный возраст </a:t>
            </a:r>
            <a:r>
              <a:rPr lang="ru-RU" sz="3000" dirty="0" smtClean="0">
                <a:solidFill>
                  <a:prstClr val="black"/>
                </a:solidFill>
                <a:latin typeface="Times New Roman"/>
                <a:ea typeface="Times New Roman"/>
              </a:rPr>
              <a:t>– от 4 до 5 лет</a:t>
            </a:r>
          </a:p>
          <a:p>
            <a:pPr indent="15875" algn="just">
              <a:buNone/>
            </a:pPr>
            <a:r>
              <a:rPr lang="ru-RU" sz="30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старший </a:t>
            </a:r>
            <a:r>
              <a:rPr lang="ru-RU" sz="3000" b="1" dirty="0">
                <a:solidFill>
                  <a:srgbClr val="FF0000"/>
                </a:solidFill>
                <a:latin typeface="Times New Roman"/>
                <a:ea typeface="Times New Roman"/>
              </a:rPr>
              <a:t>дошкольный возраст </a:t>
            </a:r>
            <a:r>
              <a:rPr lang="ru-RU" sz="3000" dirty="0">
                <a:solidFill>
                  <a:prstClr val="black"/>
                </a:solidFill>
                <a:latin typeface="Times New Roman"/>
                <a:ea typeface="Times New Roman"/>
              </a:rPr>
              <a:t>– </a:t>
            </a:r>
            <a:r>
              <a:rPr lang="ru-RU" sz="3000" dirty="0" smtClean="0">
                <a:solidFill>
                  <a:prstClr val="black"/>
                </a:solidFill>
                <a:latin typeface="Times New Roman"/>
                <a:ea typeface="Times New Roman"/>
              </a:rPr>
              <a:t>от </a:t>
            </a:r>
            <a:r>
              <a:rPr lang="ru-RU" sz="3000" dirty="0">
                <a:solidFill>
                  <a:prstClr val="black"/>
                </a:solidFill>
                <a:latin typeface="Times New Roman"/>
                <a:ea typeface="Times New Roman"/>
              </a:rPr>
              <a:t>5 до </a:t>
            </a:r>
            <a:r>
              <a:rPr lang="ru-RU" sz="3000" dirty="0" smtClean="0">
                <a:solidFill>
                  <a:prstClr val="black"/>
                </a:solidFill>
                <a:latin typeface="Times New Roman"/>
                <a:ea typeface="Times New Roman"/>
              </a:rPr>
              <a:t>6-7 </a:t>
            </a:r>
            <a:r>
              <a:rPr lang="ru-RU" sz="3000" dirty="0">
                <a:solidFill>
                  <a:prstClr val="black"/>
                </a:solidFill>
                <a:latin typeface="Times New Roman"/>
                <a:ea typeface="Times New Roman"/>
              </a:rPr>
              <a:t>лет </a:t>
            </a:r>
            <a:endParaRPr lang="ru-RU" sz="3000" dirty="0" smtClean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indent="15875" algn="just">
              <a:buNone/>
            </a:pPr>
            <a:r>
              <a:rPr lang="ru-RU" sz="30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младший школьный </a:t>
            </a:r>
            <a:r>
              <a:rPr lang="ru-RU" sz="3000" b="1" dirty="0">
                <a:solidFill>
                  <a:srgbClr val="FF0000"/>
                </a:solidFill>
                <a:latin typeface="Times New Roman"/>
                <a:ea typeface="Times New Roman"/>
              </a:rPr>
              <a:t>возраст </a:t>
            </a:r>
            <a:r>
              <a:rPr lang="ru-RU" sz="3000" dirty="0">
                <a:solidFill>
                  <a:prstClr val="black"/>
                </a:solidFill>
                <a:latin typeface="Times New Roman"/>
                <a:ea typeface="Times New Roman"/>
              </a:rPr>
              <a:t>– от 7 до </a:t>
            </a:r>
            <a:r>
              <a:rPr lang="ru-RU" sz="3000" dirty="0" smtClean="0">
                <a:solidFill>
                  <a:prstClr val="black"/>
                </a:solidFill>
                <a:latin typeface="Times New Roman"/>
                <a:ea typeface="Times New Roman"/>
              </a:rPr>
              <a:t>10 лет</a:t>
            </a:r>
          </a:p>
          <a:p>
            <a:pPr indent="15875" algn="just">
              <a:buNone/>
            </a:pPr>
            <a:r>
              <a:rPr lang="ru-RU" sz="30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подростковый </a:t>
            </a:r>
            <a:r>
              <a:rPr lang="ru-RU" sz="3000" b="1" dirty="0">
                <a:solidFill>
                  <a:srgbClr val="FF0000"/>
                </a:solidFill>
                <a:latin typeface="Times New Roman"/>
                <a:ea typeface="Times New Roman"/>
              </a:rPr>
              <a:t>возраст </a:t>
            </a:r>
            <a:r>
              <a:rPr lang="ru-RU" sz="3000" dirty="0">
                <a:solidFill>
                  <a:prstClr val="black"/>
                </a:solidFill>
                <a:latin typeface="Times New Roman"/>
                <a:ea typeface="Times New Roman"/>
              </a:rPr>
              <a:t>– от 11 до </a:t>
            </a:r>
            <a:r>
              <a:rPr lang="ru-RU" sz="3000" dirty="0" smtClean="0">
                <a:solidFill>
                  <a:prstClr val="black"/>
                </a:solidFill>
                <a:latin typeface="Times New Roman"/>
                <a:ea typeface="Times New Roman"/>
              </a:rPr>
              <a:t>16 лет </a:t>
            </a:r>
          </a:p>
          <a:p>
            <a:pPr indent="15875" algn="just">
              <a:buNone/>
            </a:pPr>
            <a:r>
              <a:rPr lang="ru-RU" sz="3000" b="1" dirty="0">
                <a:solidFill>
                  <a:srgbClr val="FF0000"/>
                </a:solidFill>
                <a:latin typeface="Times New Roman"/>
              </a:rPr>
              <a:t>ю</a:t>
            </a:r>
            <a:r>
              <a:rPr lang="ru-RU" sz="3000" b="1" dirty="0" smtClean="0">
                <a:solidFill>
                  <a:srgbClr val="FF0000"/>
                </a:solidFill>
                <a:latin typeface="Times New Roman"/>
              </a:rPr>
              <a:t>ношеский возраст </a:t>
            </a:r>
            <a:r>
              <a:rPr lang="ru-RU" sz="3000" dirty="0" smtClean="0">
                <a:solidFill>
                  <a:prstClr val="black"/>
                </a:solidFill>
                <a:latin typeface="Times New Roman"/>
              </a:rPr>
              <a:t>– от 17 лет до 21 года</a:t>
            </a:r>
            <a:endParaRPr lang="ru-RU" sz="3000" dirty="0">
              <a:solidFill>
                <a:prstClr val="black"/>
              </a:solidFill>
            </a:endParaRPr>
          </a:p>
          <a:p>
            <a:pPr indent="15875"/>
            <a:endParaRPr lang="ru-RU" sz="1500" dirty="0"/>
          </a:p>
        </p:txBody>
      </p:sp>
    </p:spTree>
    <p:extLst>
      <p:ext uri="{BB962C8B-B14F-4D97-AF65-F5344CB8AC3E}">
        <p14:creationId xmlns:p14="http://schemas.microsoft.com/office/powerpoint/2010/main" val="2051721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чего родители должны знать психологию своего ребенка?</a:t>
            </a:r>
            <a:endParaRPr lang="ru-RU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Чтобы установить здоровые взаимоотношения в семье, грамотно решать конфликты между родителями и детьми, помочь ребенку преодолеть трудности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каждого возрастного этапа,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находить ответы на вопросы, которые ставят в тупик даже самых умных и мудрых родителей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489450"/>
            <a:ext cx="2116137" cy="211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3936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8712968" cy="115212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40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«Психологические </a:t>
            </a:r>
            <a:r>
              <a:rPr lang="ru-RU" sz="40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одиннадцатиклассников»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024" y="1600200"/>
            <a:ext cx="5839952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0186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Особенности возраста</a:t>
            </a:r>
            <a:endParaRPr lang="ru-RU" sz="40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5815876"/>
              </p:ext>
            </p:extLst>
          </p:nvPr>
        </p:nvGraphicFramePr>
        <p:xfrm>
          <a:off x="467544" y="1268760"/>
          <a:ext cx="8229600" cy="53614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4556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D15B3"/>
                </a:solidFill>
                <a:latin typeface="Times New Roman" pitchFamily="18" charset="0"/>
                <a:cs typeface="Times New Roman" pitchFamily="18" charset="0"/>
              </a:rPr>
              <a:t>Познавательное развитие и учебная деятельность</a:t>
            </a:r>
            <a:endParaRPr lang="ru-RU" b="1" dirty="0">
              <a:solidFill>
                <a:srgbClr val="0D15B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Познавательные процессы развиты достаточно хорошо.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Общие умственные способности уже сформированы, но продолжают совершенствоваться.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Усиливается потребность в самостоятельном приобретении знаний.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Память совершенствуется.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Приобретаются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метакогнитивные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умения.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Мышление становится систематичным, устойчивым  и критичным.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Развивается творческая деятельность.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Быстро развиваются специальные способности.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Учение приобретает непосредственный жизненный смысл, связанный с будущим.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62003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Личностное развитие</a:t>
            </a:r>
            <a:endParaRPr lang="ru-RU" sz="40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Вырабатываются ценностные ориентации.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Складывается мировоззрение.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Развитие рефлексии и самоанализа.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Трудности в совмещении ближней и дальней перспективы жизни.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Становление относительно устойчивого образа Я.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Самооценка становится более адекватной.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Формируется самоуважение.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28357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Эмоциональное развитие</a:t>
            </a:r>
            <a:endParaRPr lang="ru-RU" sz="40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Общее эмоциональное состояние становится более ровным.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Происходит открытие своего внутреннего мира.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Формируется представление о собственной уникальности.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Повышенное внимание к своей внешности.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Эмоциональная сфера становится значительно богаче по содержанию и тоньше о оттенкам. </a:t>
            </a:r>
          </a:p>
        </p:txBody>
      </p:sp>
    </p:spTree>
    <p:extLst>
      <p:ext uri="{BB962C8B-B14F-4D97-AF65-F5344CB8AC3E}">
        <p14:creationId xmlns:p14="http://schemas.microsoft.com/office/powerpoint/2010/main" val="25766301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Межличностное развитие</a:t>
            </a:r>
            <a:endParaRPr lang="ru-RU" sz="40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92500"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Сфера общения расширяется.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Стремление к доверительности в отношениях со взрослыми и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исповедальности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 в отношениях со сверстниками.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Общение носит интимно-личностный характер.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Противоречивые отношения с родителями.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Идеализация друзей и самой дружбы.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Появление любви.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434629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419</Words>
  <Application>Microsoft Office PowerPoint</Application>
  <PresentationFormat>Экран (4:3)</PresentationFormat>
  <Paragraphs>73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Психолого-педагогическая компетентность родителей</vt:lpstr>
      <vt:lpstr>Возрастные этапы развития ребенка</vt:lpstr>
      <vt:lpstr>Для чего родители должны знать психологию своего ребенка?</vt:lpstr>
      <vt:lpstr> «Психологические особенности одиннадцатиклассников»   </vt:lpstr>
      <vt:lpstr>Особенности возраста</vt:lpstr>
      <vt:lpstr>Познавательное развитие и учебная деятельность</vt:lpstr>
      <vt:lpstr>Личностное развитие</vt:lpstr>
      <vt:lpstr>Эмоциональное развитие</vt:lpstr>
      <vt:lpstr>Межличностное развитие</vt:lpstr>
      <vt:lpstr>Рекомендации родителям</vt:lpstr>
      <vt:lpstr>Как помочь выпускнику?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Программа «Основы детской психологии и педагогики для родителей»</dc:title>
  <dc:creator>admin Foxy</dc:creator>
  <cp:lastModifiedBy>psy</cp:lastModifiedBy>
  <cp:revision>13</cp:revision>
  <dcterms:created xsi:type="dcterms:W3CDTF">2015-11-01T20:59:01Z</dcterms:created>
  <dcterms:modified xsi:type="dcterms:W3CDTF">2020-05-27T17:27:35Z</dcterms:modified>
</cp:coreProperties>
</file>